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61" r:id="rId5"/>
    <p:sldMasterId id="2147483772" r:id="rId6"/>
    <p:sldMasterId id="2147483780" r:id="rId7"/>
    <p:sldMasterId id="2147483699" r:id="rId8"/>
  </p:sldMasterIdLst>
  <p:notesMasterIdLst>
    <p:notesMasterId r:id="rId30"/>
  </p:notesMasterIdLst>
  <p:handoutMasterIdLst>
    <p:handoutMasterId r:id="rId31"/>
  </p:handoutMasterIdLst>
  <p:sldIdLst>
    <p:sldId id="300" r:id="rId9"/>
    <p:sldId id="299" r:id="rId10"/>
    <p:sldId id="301" r:id="rId11"/>
    <p:sldId id="302" r:id="rId12"/>
    <p:sldId id="303" r:id="rId13"/>
    <p:sldId id="304" r:id="rId14"/>
    <p:sldId id="306" r:id="rId15"/>
    <p:sldId id="318" r:id="rId16"/>
    <p:sldId id="307" r:id="rId17"/>
    <p:sldId id="308" r:id="rId18"/>
    <p:sldId id="310" r:id="rId19"/>
    <p:sldId id="309" r:id="rId20"/>
    <p:sldId id="311" r:id="rId21"/>
    <p:sldId id="319" r:id="rId22"/>
    <p:sldId id="305" r:id="rId23"/>
    <p:sldId id="312" r:id="rId24"/>
    <p:sldId id="313" r:id="rId25"/>
    <p:sldId id="314" r:id="rId26"/>
    <p:sldId id="315" r:id="rId27"/>
    <p:sldId id="317" r:id="rId28"/>
    <p:sldId id="316"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092198-B187-33EC-7CB6-BA5878F7329E}" name="Meulen, JE van der (bvl)" initials="M(" userId="S::j.e.van.der.meulen@umcg.nl::883ffc28-566c-46da-bcbc-35ac2f58560b" providerId="AD"/>
  <p188:author id="{C3C393D2-F72C-665F-BEC9-57D3F3B4C67D}" name="Vorenkamp, CDB (bvl)" initials="VC(" userId="S::c.d.b.vorenkamp@umcg.nl::67772ada-904a-4353-807b-d88dade2ee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83"/>
    <a:srgbClr val="FF7D00"/>
    <a:srgbClr val="FFCB99"/>
    <a:srgbClr val="FFBB9B"/>
    <a:srgbClr val="F2F2F2"/>
    <a:srgbClr val="FFFFFF"/>
    <a:srgbClr val="E95E27"/>
    <a:srgbClr val="0090C3"/>
    <a:srgbClr val="9FC9ED"/>
    <a:srgbClr val="FFB16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84062-CFD2-4046-BFAF-ACA4565D1D7B}" v="12" dt="2024-11-25T20:49:34.828"/>
    <p1510:client id="{A3075BD6-68CC-40E3-959C-14032BA2C6E1}" v="3" dt="2024-11-25T15:26:28.2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5"/>
    <p:restoredTop sz="87726"/>
  </p:normalViewPr>
  <p:slideViewPr>
    <p:cSldViewPr snapToGrid="0">
      <p:cViewPr varScale="1">
        <p:scale>
          <a:sx n="139" d="100"/>
          <a:sy n="139" d="100"/>
        </p:scale>
        <p:origin x="3276" y="12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0DE2D68-D0DB-4EC8-8CC9-1ABB7050EC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A72C943-8B81-492C-9DA6-A371D28F10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FE8C76-D93B-4963-A8BE-AE73A2ACF68B}" type="datetimeFigureOut">
              <a:rPr lang="nl-NL" smtClean="0"/>
              <a:t>4-12-2024</a:t>
            </a:fld>
            <a:endParaRPr lang="nl-NL"/>
          </a:p>
        </p:txBody>
      </p:sp>
      <p:sp>
        <p:nvSpPr>
          <p:cNvPr id="4" name="Tijdelijke aanduiding voor voettekst 3">
            <a:extLst>
              <a:ext uri="{FF2B5EF4-FFF2-40B4-BE49-F238E27FC236}">
                <a16:creationId xmlns:a16="http://schemas.microsoft.com/office/drawing/2014/main" id="{1118A0DF-2C66-443C-9ACD-EF134E716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704C3B8-BA40-4994-8F83-BF8C94BF04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958467-069C-4E36-BB70-E897CD4F8876}" type="slidenum">
              <a:rPr lang="nl-NL" smtClean="0"/>
              <a:t>‹nr.›</a:t>
            </a:fld>
            <a:endParaRPr lang="nl-NL"/>
          </a:p>
        </p:txBody>
      </p:sp>
    </p:spTree>
    <p:extLst>
      <p:ext uri="{BB962C8B-B14F-4D97-AF65-F5344CB8AC3E}">
        <p14:creationId xmlns:p14="http://schemas.microsoft.com/office/powerpoint/2010/main" val="4564362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1:27.991"/>
    </inkml:context>
    <inkml:brush xml:id="br0">
      <inkml:brushProperty name="width" value="0.35" units="cm"/>
      <inkml:brushProperty name="height" value="0.35" units="cm"/>
    </inkml:brush>
  </inkml:definitions>
  <inkml:trace contextRef="#ctx0" brushRef="#br0">0 1 24575,'745'0'-1365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1:33.158"/>
    </inkml:context>
    <inkml:brush xml:id="br0">
      <inkml:brushProperty name="width" value="0.35" units="cm"/>
      <inkml:brushProperty name="height" value="0.35" units="cm"/>
    </inkml:brush>
  </inkml:definitions>
  <inkml:trace contextRef="#ctx0" brushRef="#br0">1 19 24575,'243'-9'0,"9"-1"0,934 10 0,-1178 1-136,1-1-1,-1 1 1,0 1-1,-1-1 1,1 1-1,0 1 1,0-1-1,-1 1 0,12 7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1:35.814"/>
    </inkml:context>
    <inkml:brush xml:id="br0">
      <inkml:brushProperty name="width" value="0.35" units="cm"/>
      <inkml:brushProperty name="height" value="0.35" units="cm"/>
    </inkml:brush>
  </inkml:definitions>
  <inkml:trace contextRef="#ctx0" brushRef="#br0">1 21 24575,'355'-16'0,"-335"15"0,275-2 0,-165 4 0,64 19 0,-4-1 0,40-20-1365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1:37.780"/>
    </inkml:context>
    <inkml:brush xml:id="br0">
      <inkml:brushProperty name="width" value="0.35" units="cm"/>
      <inkml:brushProperty name="height" value="0.35" units="cm"/>
    </inkml:brush>
  </inkml:definitions>
  <inkml:trace contextRef="#ctx0" brushRef="#br0">1 0 24575,'672'0'0,"-481"20"0,360-21-1365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1:39.948"/>
    </inkml:context>
    <inkml:brush xml:id="br0">
      <inkml:brushProperty name="width" value="0.35" units="cm"/>
      <inkml:brushProperty name="height" value="0.35" units="cm"/>
    </inkml:brush>
  </inkml:definitions>
  <inkml:trace contextRef="#ctx0" brushRef="#br0">0 20 24575,'901'0'0,"-791"-9"0,-73 4 0,43 0 0,244 5-1365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1:41.871"/>
    </inkml:context>
    <inkml:brush xml:id="br0">
      <inkml:brushProperty name="width" value="0.35" units="cm"/>
      <inkml:brushProperty name="height" value="0.35" units="cm"/>
    </inkml:brush>
  </inkml:definitions>
  <inkml:trace contextRef="#ctx0" brushRef="#br0">1 0 24575,'271'10'0,"10"-1"0,-238-9 0,29-1 0,112 13 0,-146-8 0,67-2 0,10 1 0,-54 6 0,-40-5 0,0-1 0,27 0 0,201-4-1365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1:43.527"/>
    </inkml:context>
    <inkml:brush xml:id="br0">
      <inkml:brushProperty name="width" value="0.35" units="cm"/>
      <inkml:brushProperty name="height" value="0.35" units="cm"/>
    </inkml:brush>
  </inkml:definitions>
  <inkml:trace contextRef="#ctx0" brushRef="#br0">1 45 24575,'0'-1'0,"1"0"0,-1 0 0,0 0 0,1 1 0,-1-1 0,1 0 0,-1 0 0,1 1 0,0-1 0,-1 0 0,1 1 0,0-1 0,-1 1 0,1-1 0,0 1 0,0-1 0,-1 1 0,1-1 0,0 1 0,0 0 0,0-1 0,0 1 0,0 0 0,-1 0 0,3-1 0,30-4 0,-22 3 0,67-9 0,1 3 0,0 4 0,99 8 0,-30-1 0,985-3-1365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5E044-9149-425D-A320-5B650CE8EA2D}" type="datetimeFigureOut">
              <a:rPr lang="nl-NL" smtClean="0"/>
              <a:t>4-12-2024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76AFD-F0A4-486A-9002-5D705708BCE0}" type="slidenum">
              <a:rPr lang="nl-NL" smtClean="0"/>
              <a:t>‹nr.›</a:t>
            </a:fld>
            <a:endParaRPr lang="nl-NL"/>
          </a:p>
        </p:txBody>
      </p:sp>
    </p:spTree>
    <p:extLst>
      <p:ext uri="{BB962C8B-B14F-4D97-AF65-F5344CB8AC3E}">
        <p14:creationId xmlns:p14="http://schemas.microsoft.com/office/powerpoint/2010/main" val="298668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Zorg">
    <p:spTree>
      <p:nvGrpSpPr>
        <p:cNvPr id="1" name=""/>
        <p:cNvGrpSpPr/>
        <p:nvPr/>
      </p:nvGrpSpPr>
      <p:grpSpPr>
        <a:xfrm>
          <a:off x="0" y="0"/>
          <a:ext cx="0" cy="0"/>
          <a:chOff x="0" y="0"/>
          <a:chExt cx="0" cy="0"/>
        </a:xfrm>
      </p:grpSpPr>
      <p:pic>
        <p:nvPicPr>
          <p:cNvPr id="9" name="Foto" descr="Afbeelding met persoon, binnen, man, ziekenhuiskamer&#10;&#10;Automatisch gegenereerde beschrijving">
            <a:extLst>
              <a:ext uri="{FF2B5EF4-FFF2-40B4-BE49-F238E27FC236}">
                <a16:creationId xmlns:a16="http://schemas.microsoft.com/office/drawing/2014/main" id="{9ABEC6E2-76A2-4143-A1A5-C5A67EB0E10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1763" r="533"/>
          <a:stretch/>
        </p:blipFill>
        <p:spPr>
          <a:xfrm>
            <a:off x="0" y="0"/>
            <a:ext cx="10808208" cy="6858000"/>
          </a:xfrm>
          <a:prstGeom prst="rect">
            <a:avLst/>
          </a:prstGeom>
        </p:spPr>
      </p:pic>
      <p:pic>
        <p:nvPicPr>
          <p:cNvPr id="7" name="Cirkelvlak">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5" name="Titel">
            <a:extLst>
              <a:ext uri="{FF2B5EF4-FFF2-40B4-BE49-F238E27FC236}">
                <a16:creationId xmlns:a16="http://schemas.microsoft.com/office/drawing/2014/main" id="{2684EE33-DA4C-49D7-B059-2FD0E6F523DA}"/>
              </a:ext>
            </a:extLst>
          </p:cNvPr>
          <p:cNvSpPr>
            <a:spLocks noGrp="1"/>
          </p:cNvSpPr>
          <p:nvPr>
            <p:ph type="title" hasCustomPrompt="1"/>
          </p:nvPr>
        </p:nvSpPr>
        <p:spPr>
          <a:xfrm>
            <a:off x="3327879" y="593725"/>
            <a:ext cx="5148072" cy="2835275"/>
          </a:xfrm>
          <a:prstGeom prst="rect">
            <a:avLst/>
          </a:prstGeom>
        </p:spPr>
        <p:txBody>
          <a:bodyPr vert="horz" lIns="91440" tIns="45720" rIns="91440" bIns="45720" rtlCol="0" anchor="ctr">
            <a:normAutofit/>
          </a:bodyPr>
          <a:lstStyle>
            <a:lvl1pPr>
              <a:defRPr>
                <a:solidFill>
                  <a:srgbClr val="FFFFFF"/>
                </a:solidFill>
                <a:effectLst>
                  <a:outerShdw blurRad="38100" dist="38100" dir="2700000" algn="tl">
                    <a:srgbClr val="000000">
                      <a:alpha val="43137"/>
                    </a:srgbClr>
                  </a:outerShdw>
                </a:effectLst>
              </a:defRPr>
            </a:lvl1pPr>
          </a:lstStyle>
          <a:p>
            <a:r>
              <a:rPr lang="nl-NL"/>
              <a:t>Klik om stijl </a:t>
            </a:r>
            <a:br>
              <a:rPr lang="nl-NL"/>
            </a:br>
            <a:r>
              <a:rPr lang="nl-NL"/>
              <a:t>te bewerken</a:t>
            </a:r>
          </a:p>
        </p:txBody>
      </p:sp>
      <p:sp>
        <p:nvSpPr>
          <p:cNvPr id="11" name="Naam / afdeling">
            <a:extLst>
              <a:ext uri="{FF2B5EF4-FFF2-40B4-BE49-F238E27FC236}">
                <a16:creationId xmlns:a16="http://schemas.microsoft.com/office/drawing/2014/main" id="{0A4ABE56-E390-46D5-BED0-84444218E719}"/>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003183"/>
                </a:solidFill>
                <a:latin typeface="Verdana" panose="020B0604030504040204" pitchFamily="34" charset="0"/>
                <a:ea typeface="Verdana" panose="020B0604030504040204" pitchFamily="34" charset="0"/>
                <a:cs typeface="+mn-cs"/>
              </a:defRPr>
            </a:lvl1pPr>
          </a:lstStyle>
          <a:p>
            <a:endParaRPr lang="nl-NL"/>
          </a:p>
        </p:txBody>
      </p:sp>
      <p:sp>
        <p:nvSpPr>
          <p:cNvPr id="10" name="Datum">
            <a:extLst>
              <a:ext uri="{FF2B5EF4-FFF2-40B4-BE49-F238E27FC236}">
                <a16:creationId xmlns:a16="http://schemas.microsoft.com/office/drawing/2014/main" id="{2C5E0B3C-8B83-4B80-9A7E-AF70DABEFDA7}"/>
              </a:ext>
            </a:extLst>
          </p:cNvPr>
          <p:cNvSpPr>
            <a:spLocks noGrp="1"/>
          </p:cNvSpPr>
          <p:nvPr>
            <p:ph type="dt" sz="half" idx="2"/>
          </p:nvPr>
        </p:nvSpPr>
        <p:spPr>
          <a:xfrm>
            <a:off x="165579" y="5870575"/>
            <a:ext cx="1070384" cy="365125"/>
          </a:xfrm>
          <a:prstGeom prst="rect">
            <a:avLst/>
          </a:prstGeom>
        </p:spPr>
        <p:txBody>
          <a:bodyPr vert="horz" lIns="91440" tIns="45720" rIns="91440" bIns="45720" rtlCol="0" anchor="ctr"/>
          <a:lstStyle>
            <a:lvl1pPr algn="l">
              <a:defRPr sz="1200">
                <a:solidFill>
                  <a:srgbClr val="003183"/>
                </a:solidFill>
                <a:latin typeface="Verdana" panose="020B0604030504040204" pitchFamily="34" charset="0"/>
                <a:ea typeface="Verdana" panose="020B0604030504040204" pitchFamily="34" charset="0"/>
              </a:defRPr>
            </a:lvl1pPr>
          </a:lstStyle>
          <a:p>
            <a:fld id="{C786BD79-49B1-4EA3-8A2B-8A7745AA392F}" type="datetime1">
              <a:rPr lang="nl-NL" smtClean="0"/>
              <a:t>4-12-2024</a:t>
            </a:fld>
            <a:endParaRPr lang="nl-NL"/>
          </a:p>
        </p:txBody>
      </p:sp>
      <p:pic>
        <p:nvPicPr>
          <p:cNvPr id="2" name="Graphic 1">
            <a:extLst>
              <a:ext uri="{FF2B5EF4-FFF2-40B4-BE49-F238E27FC236}">
                <a16:creationId xmlns:a16="http://schemas.microsoft.com/office/drawing/2014/main" id="{FC674BE9-9847-69B3-CF2D-1A1876A28DB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97912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derwijs">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ABEC6E2-76A2-4143-A1A5-C5A67EB0E10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2078" t="2911" b="2911"/>
          <a:stretch/>
        </p:blipFill>
        <p:spPr>
          <a:xfrm>
            <a:off x="0" y="0"/>
            <a:ext cx="7341108" cy="6858000"/>
          </a:xfrm>
          <a:prstGeom prst="rect">
            <a:avLst/>
          </a:prstGeom>
        </p:spPr>
      </p:pic>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a:xfrm>
            <a:off x="1270479" y="5870575"/>
            <a:ext cx="4114800" cy="365125"/>
          </a:xfrm>
          <a:prstGeom prst="rect">
            <a:avLst/>
          </a:prstGeom>
        </p:spPr>
        <p:txBody>
          <a:bodyPr/>
          <a:lstStyle>
            <a:lvl1pPr>
              <a:defRPr>
                <a:solidFill>
                  <a:srgbClr val="003183"/>
                </a:solidFill>
              </a:defRPr>
            </a:lvl1pPr>
          </a:lstStyle>
          <a:p>
            <a:endParaRPr lang="nl-NL"/>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a:xfrm>
            <a:off x="165578" y="5870575"/>
            <a:ext cx="1612421" cy="365125"/>
          </a:xfrm>
          <a:prstGeom prst="rect">
            <a:avLst/>
          </a:prstGeom>
        </p:spPr>
        <p:txBody>
          <a:bodyPr/>
          <a:lstStyle>
            <a:lvl1pPr>
              <a:defRPr>
                <a:solidFill>
                  <a:srgbClr val="003183"/>
                </a:solidFill>
              </a:defRPr>
            </a:lvl1pPr>
          </a:lstStyle>
          <a:p>
            <a:fld id="{0D542AD7-5D78-4E69-A13C-CC846EA837D0}" type="datetime1">
              <a:rPr lang="nl-NL" smtClean="0"/>
              <a:t>4-12-2024</a:t>
            </a:fld>
            <a:endParaRPr lang="nl-NL" dirty="0"/>
          </a:p>
        </p:txBody>
      </p:sp>
      <p:pic>
        <p:nvPicPr>
          <p:cNvPr id="10" name="Foto">
            <a:extLst>
              <a:ext uri="{FF2B5EF4-FFF2-40B4-BE49-F238E27FC236}">
                <a16:creationId xmlns:a16="http://schemas.microsoft.com/office/drawing/2014/main" id="{43768770-CD9C-42E4-B989-A7CA3ACF6EB1}"/>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38250" y="0"/>
            <a:ext cx="6753225" cy="6858000"/>
          </a:xfrm>
          <a:prstGeom prst="rect">
            <a:avLst/>
          </a:prstGeom>
        </p:spPr>
      </p:pic>
      <p:sp>
        <p:nvSpPr>
          <p:cNvPr id="2" name="Titel">
            <a:extLst>
              <a:ext uri="{FF2B5EF4-FFF2-40B4-BE49-F238E27FC236}">
                <a16:creationId xmlns:a16="http://schemas.microsoft.com/office/drawing/2014/main" id="{9F997162-704B-D3E4-13F4-AF43D7C3BD3C}"/>
              </a:ext>
            </a:extLst>
          </p:cNvPr>
          <p:cNvSpPr>
            <a:spLocks noGrp="1"/>
          </p:cNvSpPr>
          <p:nvPr>
            <p:ph type="title" hasCustomPrompt="1"/>
          </p:nvPr>
        </p:nvSpPr>
        <p:spPr>
          <a:xfrm>
            <a:off x="7137879" y="708025"/>
            <a:ext cx="4758846" cy="190182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dirty="0"/>
              <a:t>Klik om stijl </a:t>
            </a:r>
            <a:br>
              <a:rPr lang="nl-NL" dirty="0"/>
            </a:br>
            <a:r>
              <a:rPr lang="nl-NL" dirty="0"/>
              <a:t>te bewerken</a:t>
            </a:r>
          </a:p>
        </p:txBody>
      </p:sp>
      <p:sp>
        <p:nvSpPr>
          <p:cNvPr id="6" name="Ondertitel">
            <a:extLst>
              <a:ext uri="{FF2B5EF4-FFF2-40B4-BE49-F238E27FC236}">
                <a16:creationId xmlns:a16="http://schemas.microsoft.com/office/drawing/2014/main" id="{9CD12CD8-CD11-C7F5-5C80-AF6FD1F951AD}"/>
              </a:ext>
            </a:extLst>
          </p:cNvPr>
          <p:cNvSpPr>
            <a:spLocks noGrp="1"/>
          </p:cNvSpPr>
          <p:nvPr>
            <p:ph type="subTitle" idx="1"/>
          </p:nvPr>
        </p:nvSpPr>
        <p:spPr>
          <a:xfrm>
            <a:off x="7148115" y="2250282"/>
            <a:ext cx="4410076" cy="1655762"/>
          </a:xfrm>
          <a:prstGeom prst="rect">
            <a:avLst/>
          </a:prstGeom>
        </p:spPr>
        <p:txBody>
          <a:bodyPr/>
          <a:lstStyle>
            <a:lvl1pPr marL="0" indent="0" algn="l">
              <a:buNone/>
              <a:defRPr sz="2400" b="0">
                <a:solidFill>
                  <a:srgbClr val="003183"/>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07115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leiden">
    <p:spTree>
      <p:nvGrpSpPr>
        <p:cNvPr id="1" name=""/>
        <p:cNvGrpSpPr/>
        <p:nvPr/>
      </p:nvGrpSpPr>
      <p:grpSpPr>
        <a:xfrm>
          <a:off x="0" y="0"/>
          <a:ext cx="0" cy="0"/>
          <a:chOff x="0" y="0"/>
          <a:chExt cx="0" cy="0"/>
        </a:xfrm>
      </p:grpSpPr>
      <p:pic>
        <p:nvPicPr>
          <p:cNvPr id="2" name="Afbeelding 1" descr="Afbeelding met Medische apparatuur, medisch, kamer, gezondheidszorg&#10;&#10;Automatisch gegenereerde beschrijving">
            <a:extLst>
              <a:ext uri="{FF2B5EF4-FFF2-40B4-BE49-F238E27FC236}">
                <a16:creationId xmlns:a16="http://schemas.microsoft.com/office/drawing/2014/main" id="{341456B7-460E-BE1F-1866-AED32E001AD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5774" t="10530" r="16007" b="-10530"/>
          <a:stretch/>
        </p:blipFill>
        <p:spPr>
          <a:xfrm>
            <a:off x="0" y="0"/>
            <a:ext cx="7175921" cy="7665175"/>
          </a:xfrm>
          <a:prstGeom prst="rect">
            <a:avLst/>
          </a:prstGeom>
        </p:spPr>
      </p:pic>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a:xfrm>
            <a:off x="1270479" y="5870575"/>
            <a:ext cx="4114800" cy="365125"/>
          </a:xfrm>
          <a:prstGeom prst="rect">
            <a:avLst/>
          </a:prstGeom>
        </p:spPr>
        <p:txBody>
          <a:bodyPr/>
          <a:lstStyle>
            <a:lvl1pPr>
              <a:defRPr>
                <a:solidFill>
                  <a:srgbClr val="FFFFFF"/>
                </a:solidFill>
              </a:defRPr>
            </a:lvl1pPr>
          </a:lstStyle>
          <a:p>
            <a:endParaRPr lang="nl-NL"/>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a:xfrm>
            <a:off x="165578" y="5870575"/>
            <a:ext cx="1498121" cy="365125"/>
          </a:xfrm>
          <a:prstGeom prst="rect">
            <a:avLst/>
          </a:prstGeom>
        </p:spPr>
        <p:txBody>
          <a:bodyPr/>
          <a:lstStyle>
            <a:lvl1pPr>
              <a:defRPr>
                <a:solidFill>
                  <a:srgbClr val="FFFFFF"/>
                </a:solidFill>
              </a:defRPr>
            </a:lvl1pPr>
          </a:lstStyle>
          <a:p>
            <a:fld id="{DA33472F-E23B-4EA3-BB58-668F457BF51A}" type="datetime1">
              <a:rPr lang="nl-NL" smtClean="0"/>
              <a:t>4-12-2024</a:t>
            </a:fld>
            <a:endParaRPr lang="nl-NL" dirty="0"/>
          </a:p>
        </p:txBody>
      </p:sp>
      <p:pic>
        <p:nvPicPr>
          <p:cNvPr id="9" name="Foto">
            <a:extLst>
              <a:ext uri="{FF2B5EF4-FFF2-40B4-BE49-F238E27FC236}">
                <a16:creationId xmlns:a16="http://schemas.microsoft.com/office/drawing/2014/main" id="{A87E60BB-E2C1-45A7-BD99-2E36B712569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38250" y="0"/>
            <a:ext cx="6753225" cy="6858000"/>
          </a:xfrm>
          <a:prstGeom prst="rect">
            <a:avLst/>
          </a:prstGeom>
        </p:spPr>
      </p:pic>
      <p:sp>
        <p:nvSpPr>
          <p:cNvPr id="6" name="Titel">
            <a:extLst>
              <a:ext uri="{FF2B5EF4-FFF2-40B4-BE49-F238E27FC236}">
                <a16:creationId xmlns:a16="http://schemas.microsoft.com/office/drawing/2014/main" id="{F530A6B8-0CDC-9059-262D-0BDAE845D22F}"/>
              </a:ext>
            </a:extLst>
          </p:cNvPr>
          <p:cNvSpPr>
            <a:spLocks noGrp="1"/>
          </p:cNvSpPr>
          <p:nvPr>
            <p:ph type="title" hasCustomPrompt="1"/>
          </p:nvPr>
        </p:nvSpPr>
        <p:spPr>
          <a:xfrm>
            <a:off x="7137879" y="708025"/>
            <a:ext cx="4758846" cy="190182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dirty="0"/>
              <a:t>Klik om stijl </a:t>
            </a:r>
            <a:br>
              <a:rPr lang="nl-NL" dirty="0"/>
            </a:br>
            <a:r>
              <a:rPr lang="nl-NL" dirty="0"/>
              <a:t>te bewerken</a:t>
            </a:r>
          </a:p>
        </p:txBody>
      </p:sp>
      <p:sp>
        <p:nvSpPr>
          <p:cNvPr id="7" name="Ondertitel">
            <a:extLst>
              <a:ext uri="{FF2B5EF4-FFF2-40B4-BE49-F238E27FC236}">
                <a16:creationId xmlns:a16="http://schemas.microsoft.com/office/drawing/2014/main" id="{EA930252-E453-E39C-9B2E-D9FFB445B855}"/>
              </a:ext>
            </a:extLst>
          </p:cNvPr>
          <p:cNvSpPr>
            <a:spLocks noGrp="1"/>
          </p:cNvSpPr>
          <p:nvPr>
            <p:ph type="subTitle" idx="1"/>
          </p:nvPr>
        </p:nvSpPr>
        <p:spPr>
          <a:xfrm>
            <a:off x="7148115" y="2250282"/>
            <a:ext cx="4410076" cy="1655762"/>
          </a:xfrm>
          <a:prstGeom prst="rect">
            <a:avLst/>
          </a:prstGeom>
        </p:spPr>
        <p:txBody>
          <a:bodyPr/>
          <a:lstStyle>
            <a:lvl1pPr marL="0" indent="0" algn="l">
              <a:buNone/>
              <a:defRPr sz="2400" b="0">
                <a:solidFill>
                  <a:srgbClr val="003183"/>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510754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p:spTree>
      <p:nvGrpSpPr>
        <p:cNvPr id="1" name=""/>
        <p:cNvGrpSpPr/>
        <p:nvPr/>
      </p:nvGrpSpPr>
      <p:grpSpPr>
        <a:xfrm>
          <a:off x="0" y="0"/>
          <a:ext cx="0" cy="0"/>
          <a:chOff x="0" y="0"/>
          <a:chExt cx="0" cy="0"/>
        </a:xfrm>
      </p:grpSpPr>
      <p:pic>
        <p:nvPicPr>
          <p:cNvPr id="6" name="Afbeelding 5" descr="Afbeelding met tekst, persoon, binnen, muur&#10;&#10;Automatisch gegenereerde beschrijving">
            <a:extLst>
              <a:ext uri="{FF2B5EF4-FFF2-40B4-BE49-F238E27FC236}">
                <a16:creationId xmlns:a16="http://schemas.microsoft.com/office/drawing/2014/main" id="{42103979-719A-D6F4-D2DC-5F4B9EEBBE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7609398" cy="6848458"/>
          </a:xfrm>
          <a:prstGeom prst="rect">
            <a:avLst/>
          </a:prstGeom>
        </p:spPr>
      </p:pic>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a:xfrm>
            <a:off x="1270479" y="5870575"/>
            <a:ext cx="4114800" cy="365125"/>
          </a:xfrm>
          <a:prstGeom prst="rect">
            <a:avLst/>
          </a:prstGeom>
        </p:spPr>
        <p:txBody>
          <a:bodyPr/>
          <a:lstStyle>
            <a:lvl1pPr>
              <a:defRPr>
                <a:solidFill>
                  <a:srgbClr val="FFFFFF"/>
                </a:solidFill>
              </a:defRPr>
            </a:lvl1pPr>
          </a:lstStyle>
          <a:p>
            <a:endParaRPr lang="nl-NL"/>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a:xfrm>
            <a:off x="165578" y="5870575"/>
            <a:ext cx="1498121" cy="365125"/>
          </a:xfrm>
          <a:prstGeom prst="rect">
            <a:avLst/>
          </a:prstGeom>
        </p:spPr>
        <p:txBody>
          <a:bodyPr/>
          <a:lstStyle>
            <a:lvl1pPr>
              <a:defRPr>
                <a:solidFill>
                  <a:srgbClr val="FFFFFF"/>
                </a:solidFill>
              </a:defRPr>
            </a:lvl1pPr>
          </a:lstStyle>
          <a:p>
            <a:fld id="{DA33472F-E23B-4EA3-BB58-668F457BF51A}" type="datetime1">
              <a:rPr lang="nl-NL" smtClean="0"/>
              <a:t>4-12-2024</a:t>
            </a:fld>
            <a:endParaRPr lang="nl-NL" dirty="0"/>
          </a:p>
        </p:txBody>
      </p:sp>
      <p:pic>
        <p:nvPicPr>
          <p:cNvPr id="9" name="Foto">
            <a:extLst>
              <a:ext uri="{FF2B5EF4-FFF2-40B4-BE49-F238E27FC236}">
                <a16:creationId xmlns:a16="http://schemas.microsoft.com/office/drawing/2014/main" id="{A87E60BB-E2C1-45A7-BD99-2E36B712569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38250" y="0"/>
            <a:ext cx="6753225" cy="6858000"/>
          </a:xfrm>
          <a:prstGeom prst="rect">
            <a:avLst/>
          </a:prstGeom>
        </p:spPr>
      </p:pic>
      <p:sp>
        <p:nvSpPr>
          <p:cNvPr id="2" name="Titel">
            <a:extLst>
              <a:ext uri="{FF2B5EF4-FFF2-40B4-BE49-F238E27FC236}">
                <a16:creationId xmlns:a16="http://schemas.microsoft.com/office/drawing/2014/main" id="{D48AFFA1-AEDD-E811-981B-8028F2326298}"/>
              </a:ext>
            </a:extLst>
          </p:cNvPr>
          <p:cNvSpPr>
            <a:spLocks noGrp="1"/>
          </p:cNvSpPr>
          <p:nvPr>
            <p:ph type="title" hasCustomPrompt="1"/>
          </p:nvPr>
        </p:nvSpPr>
        <p:spPr>
          <a:xfrm>
            <a:off x="7137879" y="708025"/>
            <a:ext cx="4758846" cy="190182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dirty="0"/>
              <a:t>Klik om stijl </a:t>
            </a:r>
            <a:br>
              <a:rPr lang="nl-NL" dirty="0"/>
            </a:br>
            <a:r>
              <a:rPr lang="nl-NL" dirty="0"/>
              <a:t>te bewerken</a:t>
            </a:r>
          </a:p>
        </p:txBody>
      </p:sp>
      <p:sp>
        <p:nvSpPr>
          <p:cNvPr id="7" name="Ondertitel">
            <a:extLst>
              <a:ext uri="{FF2B5EF4-FFF2-40B4-BE49-F238E27FC236}">
                <a16:creationId xmlns:a16="http://schemas.microsoft.com/office/drawing/2014/main" id="{D81B0068-0921-C4F1-241E-A6FCFA8AC6D0}"/>
              </a:ext>
            </a:extLst>
          </p:cNvPr>
          <p:cNvSpPr>
            <a:spLocks noGrp="1"/>
          </p:cNvSpPr>
          <p:nvPr>
            <p:ph type="subTitle" idx="1"/>
          </p:nvPr>
        </p:nvSpPr>
        <p:spPr>
          <a:xfrm>
            <a:off x="7148115" y="2250282"/>
            <a:ext cx="4410076" cy="1655762"/>
          </a:xfrm>
          <a:prstGeom prst="rect">
            <a:avLst/>
          </a:prstGeom>
        </p:spPr>
        <p:txBody>
          <a:bodyPr/>
          <a:lstStyle>
            <a:lvl1pPr marL="0" indent="0" algn="l">
              <a:buNone/>
              <a:defRPr sz="2400" b="0">
                <a:solidFill>
                  <a:srgbClr val="003183"/>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354768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lthy ageing">
    <p:spTree>
      <p:nvGrpSpPr>
        <p:cNvPr id="1" name=""/>
        <p:cNvGrpSpPr/>
        <p:nvPr/>
      </p:nvGrpSpPr>
      <p:grpSpPr>
        <a:xfrm>
          <a:off x="0" y="0"/>
          <a:ext cx="0" cy="0"/>
          <a:chOff x="0" y="0"/>
          <a:chExt cx="0" cy="0"/>
        </a:xfrm>
      </p:grpSpPr>
      <p:pic>
        <p:nvPicPr>
          <p:cNvPr id="7" name="Afbeelding 6" descr="Afbeelding met persoon, boom, kleding, buitenshuis&#10;&#10;Automatisch gegenereerde beschrijving">
            <a:extLst>
              <a:ext uri="{FF2B5EF4-FFF2-40B4-BE49-F238E27FC236}">
                <a16:creationId xmlns:a16="http://schemas.microsoft.com/office/drawing/2014/main" id="{461002CF-6688-85F4-14A7-5585DF5CE1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43"/>
          <a:stretch/>
        </p:blipFill>
        <p:spPr>
          <a:xfrm>
            <a:off x="0" y="0"/>
            <a:ext cx="7957627" cy="6858000"/>
          </a:xfrm>
          <a:prstGeom prst="rect">
            <a:avLst/>
          </a:prstGeom>
        </p:spPr>
      </p:pic>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a:xfrm>
            <a:off x="1270479" y="5870575"/>
            <a:ext cx="4114800" cy="365125"/>
          </a:xfrm>
          <a:prstGeom prst="rect">
            <a:avLst/>
          </a:prstGeom>
        </p:spPr>
        <p:txBody>
          <a:bodyPr/>
          <a:lstStyle>
            <a:lvl1pPr>
              <a:defRPr>
                <a:solidFill>
                  <a:srgbClr val="FFFFFF"/>
                </a:solidFill>
              </a:defRPr>
            </a:lvl1pPr>
          </a:lstStyle>
          <a:p>
            <a:endParaRPr lang="nl-NL"/>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a:xfrm>
            <a:off x="165578" y="5870575"/>
            <a:ext cx="1599721" cy="365125"/>
          </a:xfrm>
          <a:prstGeom prst="rect">
            <a:avLst/>
          </a:prstGeom>
        </p:spPr>
        <p:txBody>
          <a:bodyPr/>
          <a:lstStyle>
            <a:lvl1pPr>
              <a:defRPr>
                <a:solidFill>
                  <a:srgbClr val="FFFFFF"/>
                </a:solidFill>
              </a:defRPr>
            </a:lvl1pPr>
          </a:lstStyle>
          <a:p>
            <a:fld id="{DA33472F-E23B-4EA3-BB58-668F457BF51A}" type="datetime1">
              <a:rPr lang="nl-NL" smtClean="0"/>
              <a:t>4-12-2024</a:t>
            </a:fld>
            <a:endParaRPr lang="nl-NL" dirty="0"/>
          </a:p>
        </p:txBody>
      </p:sp>
      <p:pic>
        <p:nvPicPr>
          <p:cNvPr id="9" name="Foto">
            <a:extLst>
              <a:ext uri="{FF2B5EF4-FFF2-40B4-BE49-F238E27FC236}">
                <a16:creationId xmlns:a16="http://schemas.microsoft.com/office/drawing/2014/main" id="{A87E60BB-E2C1-45A7-BD99-2E36B712569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38250" y="0"/>
            <a:ext cx="6753225" cy="6858000"/>
          </a:xfrm>
          <a:prstGeom prst="rect">
            <a:avLst/>
          </a:prstGeom>
        </p:spPr>
      </p:pic>
      <p:sp>
        <p:nvSpPr>
          <p:cNvPr id="2" name="Titel">
            <a:extLst>
              <a:ext uri="{FF2B5EF4-FFF2-40B4-BE49-F238E27FC236}">
                <a16:creationId xmlns:a16="http://schemas.microsoft.com/office/drawing/2014/main" id="{50FAC4D9-B8E5-3716-8EF9-DF00A94A24AF}"/>
              </a:ext>
            </a:extLst>
          </p:cNvPr>
          <p:cNvSpPr>
            <a:spLocks noGrp="1"/>
          </p:cNvSpPr>
          <p:nvPr>
            <p:ph type="title" hasCustomPrompt="1"/>
          </p:nvPr>
        </p:nvSpPr>
        <p:spPr>
          <a:xfrm>
            <a:off x="7137879" y="708025"/>
            <a:ext cx="4758846" cy="190182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dirty="0"/>
              <a:t>Klik om stijl </a:t>
            </a:r>
            <a:br>
              <a:rPr lang="nl-NL" dirty="0"/>
            </a:br>
            <a:r>
              <a:rPr lang="nl-NL" dirty="0"/>
              <a:t>te bewerken</a:t>
            </a:r>
          </a:p>
        </p:txBody>
      </p:sp>
      <p:sp>
        <p:nvSpPr>
          <p:cNvPr id="6" name="Ondertitel">
            <a:extLst>
              <a:ext uri="{FF2B5EF4-FFF2-40B4-BE49-F238E27FC236}">
                <a16:creationId xmlns:a16="http://schemas.microsoft.com/office/drawing/2014/main" id="{8E5C91AD-ED57-C3FD-127F-E9456E54539A}"/>
              </a:ext>
            </a:extLst>
          </p:cNvPr>
          <p:cNvSpPr>
            <a:spLocks noGrp="1"/>
          </p:cNvSpPr>
          <p:nvPr>
            <p:ph type="subTitle" idx="1"/>
          </p:nvPr>
        </p:nvSpPr>
        <p:spPr>
          <a:xfrm>
            <a:off x="7148115" y="2250282"/>
            <a:ext cx="4410076" cy="1655762"/>
          </a:xfrm>
          <a:prstGeom prst="rect">
            <a:avLst/>
          </a:prstGeom>
        </p:spPr>
        <p:txBody>
          <a:bodyPr/>
          <a:lstStyle>
            <a:lvl1pPr marL="0" indent="0" algn="l">
              <a:buNone/>
              <a:defRPr sz="2400" b="0">
                <a:solidFill>
                  <a:srgbClr val="003183"/>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930145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MCG heli">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ABEC6E2-76A2-4143-A1A5-C5A67EB0E10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6726" r="33959" b="6726"/>
          <a:stretch/>
        </p:blipFill>
        <p:spPr>
          <a:xfrm>
            <a:off x="0" y="0"/>
            <a:ext cx="7137879" cy="6858000"/>
          </a:xfrm>
          <a:prstGeom prst="rect">
            <a:avLst/>
          </a:prstGeom>
        </p:spPr>
      </p:pic>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a:xfrm>
            <a:off x="1270479" y="5870575"/>
            <a:ext cx="4114800" cy="365125"/>
          </a:xfrm>
          <a:prstGeom prst="rect">
            <a:avLst/>
          </a:prstGeom>
        </p:spPr>
        <p:txBody>
          <a:bodyPr/>
          <a:lstStyle>
            <a:lvl1pPr>
              <a:defRPr>
                <a:solidFill>
                  <a:srgbClr val="FFFFFF"/>
                </a:solidFill>
              </a:defRPr>
            </a:lvl1pPr>
          </a:lstStyle>
          <a:p>
            <a:endParaRPr lang="nl-NL"/>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a:xfrm>
            <a:off x="165578" y="5870575"/>
            <a:ext cx="1726721" cy="365125"/>
          </a:xfrm>
          <a:prstGeom prst="rect">
            <a:avLst/>
          </a:prstGeom>
        </p:spPr>
        <p:txBody>
          <a:bodyPr/>
          <a:lstStyle>
            <a:lvl1pPr>
              <a:defRPr>
                <a:solidFill>
                  <a:srgbClr val="FFFFFF"/>
                </a:solidFill>
              </a:defRPr>
            </a:lvl1pPr>
          </a:lstStyle>
          <a:p>
            <a:fld id="{D8F1C06C-A597-46A8-AEEF-C0D8DFC739F8}" type="datetime1">
              <a:rPr lang="nl-NL" smtClean="0"/>
              <a:t>4-12-2024</a:t>
            </a:fld>
            <a:endParaRPr lang="nl-NL" dirty="0"/>
          </a:p>
        </p:txBody>
      </p:sp>
      <p:pic>
        <p:nvPicPr>
          <p:cNvPr id="10" name="Foto">
            <a:extLst>
              <a:ext uri="{FF2B5EF4-FFF2-40B4-BE49-F238E27FC236}">
                <a16:creationId xmlns:a16="http://schemas.microsoft.com/office/drawing/2014/main" id="{AF75F6DA-7824-414D-941C-492B5B09E26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38250" y="0"/>
            <a:ext cx="6753225" cy="6858000"/>
          </a:xfrm>
          <a:prstGeom prst="rect">
            <a:avLst/>
          </a:prstGeom>
        </p:spPr>
      </p:pic>
      <p:sp>
        <p:nvSpPr>
          <p:cNvPr id="2" name="Titel">
            <a:extLst>
              <a:ext uri="{FF2B5EF4-FFF2-40B4-BE49-F238E27FC236}">
                <a16:creationId xmlns:a16="http://schemas.microsoft.com/office/drawing/2014/main" id="{3731C567-3355-2076-431B-4E9D2191A33D}"/>
              </a:ext>
            </a:extLst>
          </p:cNvPr>
          <p:cNvSpPr>
            <a:spLocks noGrp="1"/>
          </p:cNvSpPr>
          <p:nvPr>
            <p:ph type="title" hasCustomPrompt="1"/>
          </p:nvPr>
        </p:nvSpPr>
        <p:spPr>
          <a:xfrm>
            <a:off x="7137879" y="708025"/>
            <a:ext cx="4758846" cy="190182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dirty="0"/>
              <a:t>Klik om stijl </a:t>
            </a:r>
            <a:br>
              <a:rPr lang="nl-NL" dirty="0"/>
            </a:br>
            <a:r>
              <a:rPr lang="nl-NL" dirty="0"/>
              <a:t>te bewerken</a:t>
            </a:r>
          </a:p>
        </p:txBody>
      </p:sp>
      <p:sp>
        <p:nvSpPr>
          <p:cNvPr id="6" name="Ondertitel">
            <a:extLst>
              <a:ext uri="{FF2B5EF4-FFF2-40B4-BE49-F238E27FC236}">
                <a16:creationId xmlns:a16="http://schemas.microsoft.com/office/drawing/2014/main" id="{F8DA8566-FBE3-CE66-50E7-308F60AE44F3}"/>
              </a:ext>
            </a:extLst>
          </p:cNvPr>
          <p:cNvSpPr>
            <a:spLocks noGrp="1"/>
          </p:cNvSpPr>
          <p:nvPr>
            <p:ph type="subTitle" idx="1"/>
          </p:nvPr>
        </p:nvSpPr>
        <p:spPr>
          <a:xfrm>
            <a:off x="7148115" y="2250282"/>
            <a:ext cx="4410076" cy="1655762"/>
          </a:xfrm>
          <a:prstGeom prst="rect">
            <a:avLst/>
          </a:prstGeom>
        </p:spPr>
        <p:txBody>
          <a:bodyPr/>
          <a:lstStyle>
            <a:lvl1pPr marL="0" indent="0" algn="l">
              <a:buNone/>
              <a:defRPr sz="2400" b="0">
                <a:solidFill>
                  <a:srgbClr val="003183"/>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265394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sblauw">
    <p:bg>
      <p:bgPr>
        <a:solidFill>
          <a:srgbClr val="003183"/>
        </a:solidFill>
        <a:effectLst/>
      </p:bgPr>
    </p:bg>
    <p:spTree>
      <p:nvGrpSpPr>
        <p:cNvPr id="1" name=""/>
        <p:cNvGrpSpPr/>
        <p:nvPr/>
      </p:nvGrpSpPr>
      <p:grpSpPr>
        <a:xfrm>
          <a:off x="0" y="0"/>
          <a:ext cx="0" cy="0"/>
          <a:chOff x="0" y="0"/>
          <a:chExt cx="0" cy="0"/>
        </a:xfrm>
      </p:grpSpPr>
      <p:pic>
        <p:nvPicPr>
          <p:cNvPr id="7" name="Cirkelvlak">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5" name="Titel">
            <a:extLst>
              <a:ext uri="{FF2B5EF4-FFF2-40B4-BE49-F238E27FC236}">
                <a16:creationId xmlns:a16="http://schemas.microsoft.com/office/drawing/2014/main" id="{2684EE33-DA4C-49D7-B059-2FD0E6F523DA}"/>
              </a:ext>
            </a:extLst>
          </p:cNvPr>
          <p:cNvSpPr>
            <a:spLocks noGrp="1"/>
          </p:cNvSpPr>
          <p:nvPr>
            <p:ph type="title" hasCustomPrompt="1"/>
          </p:nvPr>
        </p:nvSpPr>
        <p:spPr>
          <a:xfrm>
            <a:off x="1378310" y="861144"/>
            <a:ext cx="5148072" cy="2835275"/>
          </a:xfrm>
          <a:prstGeom prst="rect">
            <a:avLst/>
          </a:prstGeom>
        </p:spPr>
        <p:txBody>
          <a:bodyPr vert="horz" lIns="91440" tIns="45720" rIns="91440" bIns="45720" rtlCol="0" anchor="ctr">
            <a:normAutofit/>
          </a:bodyPr>
          <a:lstStyle>
            <a:lvl1pPr>
              <a:defRPr>
                <a:solidFill>
                  <a:srgbClr val="FFFFFF"/>
                </a:solidFill>
                <a:effectLst>
                  <a:outerShdw blurRad="38100" dist="38100" dir="2700000" algn="tl">
                    <a:srgbClr val="000000">
                      <a:alpha val="43137"/>
                    </a:srgbClr>
                  </a:outerShdw>
                </a:effectLst>
              </a:defRPr>
            </a:lvl1pPr>
          </a:lstStyle>
          <a:p>
            <a:r>
              <a:rPr lang="nl-NL"/>
              <a:t>Klik om stijl </a:t>
            </a:r>
            <a:br>
              <a:rPr lang="nl-NL"/>
            </a:br>
            <a:r>
              <a:rPr lang="nl-NL"/>
              <a:t>te bewerken</a:t>
            </a:r>
          </a:p>
        </p:txBody>
      </p:sp>
      <p:sp>
        <p:nvSpPr>
          <p:cNvPr id="11" name="Naam / afdeling">
            <a:extLst>
              <a:ext uri="{FF2B5EF4-FFF2-40B4-BE49-F238E27FC236}">
                <a16:creationId xmlns:a16="http://schemas.microsoft.com/office/drawing/2014/main" id="{0A4ABE56-E390-46D5-BED0-84444218E719}"/>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FFFFFF"/>
                </a:solidFill>
                <a:latin typeface="Verdana" panose="020B0604030504040204" pitchFamily="34" charset="0"/>
                <a:ea typeface="Verdana" panose="020B0604030504040204" pitchFamily="34" charset="0"/>
                <a:cs typeface="+mn-cs"/>
              </a:defRPr>
            </a:lvl1pPr>
          </a:lstStyle>
          <a:p>
            <a:endParaRPr lang="nl-NL"/>
          </a:p>
        </p:txBody>
      </p:sp>
      <p:sp>
        <p:nvSpPr>
          <p:cNvPr id="10" name="Datum">
            <a:extLst>
              <a:ext uri="{FF2B5EF4-FFF2-40B4-BE49-F238E27FC236}">
                <a16:creationId xmlns:a16="http://schemas.microsoft.com/office/drawing/2014/main" id="{2C5E0B3C-8B83-4B80-9A7E-AF70DABEFDA7}"/>
              </a:ext>
            </a:extLst>
          </p:cNvPr>
          <p:cNvSpPr>
            <a:spLocks noGrp="1"/>
          </p:cNvSpPr>
          <p:nvPr>
            <p:ph type="dt" sz="half" idx="2"/>
          </p:nvPr>
        </p:nvSpPr>
        <p:spPr>
          <a:xfrm>
            <a:off x="165579" y="5870575"/>
            <a:ext cx="1070384" cy="365125"/>
          </a:xfrm>
          <a:prstGeom prst="rect">
            <a:avLst/>
          </a:prstGeom>
        </p:spPr>
        <p:txBody>
          <a:bodyPr vert="horz" lIns="91440" tIns="45720" rIns="91440" bIns="45720" rtlCol="0" anchor="ctr"/>
          <a:lstStyle>
            <a:lvl1pPr algn="l">
              <a:defRPr sz="1200">
                <a:solidFill>
                  <a:srgbClr val="FFFFFF"/>
                </a:solidFill>
                <a:latin typeface="Verdana" panose="020B0604030504040204" pitchFamily="34" charset="0"/>
                <a:ea typeface="Verdana" panose="020B0604030504040204" pitchFamily="34" charset="0"/>
              </a:defRPr>
            </a:lvl1pPr>
          </a:lstStyle>
          <a:p>
            <a:fld id="{C786BD79-49B1-4EA3-8A2B-8A7745AA392F}" type="datetime1">
              <a:rPr lang="nl-NL" smtClean="0"/>
              <a:pPr/>
              <a:t>4-12-2024</a:t>
            </a:fld>
            <a:endParaRPr lang="nl-NL"/>
          </a:p>
        </p:txBody>
      </p:sp>
      <p:pic>
        <p:nvPicPr>
          <p:cNvPr id="2" name="Graphic 1">
            <a:extLst>
              <a:ext uri="{FF2B5EF4-FFF2-40B4-BE49-F238E27FC236}">
                <a16:creationId xmlns:a16="http://schemas.microsoft.com/office/drawing/2014/main" id="{5D429064-41C1-A6FB-D780-4B8CD5DCAD9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366773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nkercyaan">
    <p:bg>
      <p:bgPr>
        <a:solidFill>
          <a:srgbClr val="0090C3"/>
        </a:solidFill>
        <a:effectLst/>
      </p:bgPr>
    </p:bg>
    <p:spTree>
      <p:nvGrpSpPr>
        <p:cNvPr id="1" name=""/>
        <p:cNvGrpSpPr/>
        <p:nvPr/>
      </p:nvGrpSpPr>
      <p:grpSpPr>
        <a:xfrm>
          <a:off x="0" y="0"/>
          <a:ext cx="0" cy="0"/>
          <a:chOff x="0" y="0"/>
          <a:chExt cx="0" cy="0"/>
        </a:xfrm>
      </p:grpSpPr>
      <p:pic>
        <p:nvPicPr>
          <p:cNvPr id="7" name="Cirkelvlak">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5" name="Titel">
            <a:extLst>
              <a:ext uri="{FF2B5EF4-FFF2-40B4-BE49-F238E27FC236}">
                <a16:creationId xmlns:a16="http://schemas.microsoft.com/office/drawing/2014/main" id="{2684EE33-DA4C-49D7-B059-2FD0E6F523DA}"/>
              </a:ext>
            </a:extLst>
          </p:cNvPr>
          <p:cNvSpPr>
            <a:spLocks noGrp="1"/>
          </p:cNvSpPr>
          <p:nvPr>
            <p:ph type="title" hasCustomPrompt="1"/>
          </p:nvPr>
        </p:nvSpPr>
        <p:spPr>
          <a:xfrm>
            <a:off x="1904521" y="826639"/>
            <a:ext cx="5148072" cy="2835275"/>
          </a:xfrm>
          <a:prstGeom prst="rect">
            <a:avLst/>
          </a:prstGeom>
        </p:spPr>
        <p:txBody>
          <a:bodyPr vert="horz" lIns="91440" tIns="45720" rIns="91440" bIns="45720" rtlCol="0" anchor="ctr">
            <a:normAutofit/>
          </a:bodyPr>
          <a:lstStyle>
            <a:lvl1pPr>
              <a:defRPr>
                <a:solidFill>
                  <a:srgbClr val="FFFFFF"/>
                </a:solidFill>
                <a:effectLst>
                  <a:outerShdw blurRad="38100" dist="38100" dir="2700000" algn="tl">
                    <a:srgbClr val="000000">
                      <a:alpha val="43137"/>
                    </a:srgbClr>
                  </a:outerShdw>
                </a:effectLst>
              </a:defRPr>
            </a:lvl1pPr>
          </a:lstStyle>
          <a:p>
            <a:r>
              <a:rPr lang="nl-NL"/>
              <a:t>Klik om stijl </a:t>
            </a:r>
            <a:br>
              <a:rPr lang="nl-NL"/>
            </a:br>
            <a:r>
              <a:rPr lang="nl-NL"/>
              <a:t>te bewerken</a:t>
            </a:r>
          </a:p>
        </p:txBody>
      </p:sp>
      <p:sp>
        <p:nvSpPr>
          <p:cNvPr id="11" name="Naam / afdeling">
            <a:extLst>
              <a:ext uri="{FF2B5EF4-FFF2-40B4-BE49-F238E27FC236}">
                <a16:creationId xmlns:a16="http://schemas.microsoft.com/office/drawing/2014/main" id="{0A4ABE56-E390-46D5-BED0-84444218E719}"/>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FFFFFF"/>
                </a:solidFill>
                <a:latin typeface="Verdana" panose="020B0604030504040204" pitchFamily="34" charset="0"/>
                <a:ea typeface="Verdana" panose="020B0604030504040204" pitchFamily="34" charset="0"/>
                <a:cs typeface="+mn-cs"/>
              </a:defRPr>
            </a:lvl1pPr>
          </a:lstStyle>
          <a:p>
            <a:endParaRPr lang="nl-NL"/>
          </a:p>
        </p:txBody>
      </p:sp>
      <p:sp>
        <p:nvSpPr>
          <p:cNvPr id="10" name="Datum">
            <a:extLst>
              <a:ext uri="{FF2B5EF4-FFF2-40B4-BE49-F238E27FC236}">
                <a16:creationId xmlns:a16="http://schemas.microsoft.com/office/drawing/2014/main" id="{2C5E0B3C-8B83-4B80-9A7E-AF70DABEFDA7}"/>
              </a:ext>
            </a:extLst>
          </p:cNvPr>
          <p:cNvSpPr>
            <a:spLocks noGrp="1"/>
          </p:cNvSpPr>
          <p:nvPr>
            <p:ph type="dt" sz="half" idx="2"/>
          </p:nvPr>
        </p:nvSpPr>
        <p:spPr>
          <a:xfrm>
            <a:off x="165579" y="5870575"/>
            <a:ext cx="1070384" cy="365125"/>
          </a:xfrm>
          <a:prstGeom prst="rect">
            <a:avLst/>
          </a:prstGeom>
        </p:spPr>
        <p:txBody>
          <a:bodyPr vert="horz" lIns="91440" tIns="45720" rIns="91440" bIns="45720" rtlCol="0" anchor="ctr"/>
          <a:lstStyle>
            <a:lvl1pPr algn="l">
              <a:defRPr sz="1200">
                <a:solidFill>
                  <a:srgbClr val="FFFFFF"/>
                </a:solidFill>
                <a:latin typeface="Verdana" panose="020B0604030504040204" pitchFamily="34" charset="0"/>
                <a:ea typeface="Verdana" panose="020B0604030504040204" pitchFamily="34" charset="0"/>
              </a:defRPr>
            </a:lvl1pPr>
          </a:lstStyle>
          <a:p>
            <a:fld id="{C786BD79-49B1-4EA3-8A2B-8A7745AA392F}" type="datetime1">
              <a:rPr lang="nl-NL" smtClean="0"/>
              <a:pPr/>
              <a:t>4-12-2024</a:t>
            </a:fld>
            <a:endParaRPr lang="nl-NL"/>
          </a:p>
        </p:txBody>
      </p:sp>
      <p:pic>
        <p:nvPicPr>
          <p:cNvPr id="2" name="Graphic 1">
            <a:extLst>
              <a:ext uri="{FF2B5EF4-FFF2-40B4-BE49-F238E27FC236}">
                <a16:creationId xmlns:a16="http://schemas.microsoft.com/office/drawing/2014/main" id="{6089D37F-B052-0981-AA2C-B9E4F2CF29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24742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htcyaan">
    <p:bg>
      <p:bgPr>
        <a:solidFill>
          <a:srgbClr val="9FC9ED"/>
        </a:solidFill>
        <a:effectLst/>
      </p:bgPr>
    </p:bg>
    <p:spTree>
      <p:nvGrpSpPr>
        <p:cNvPr id="1" name=""/>
        <p:cNvGrpSpPr/>
        <p:nvPr/>
      </p:nvGrpSpPr>
      <p:grpSpPr>
        <a:xfrm>
          <a:off x="0" y="0"/>
          <a:ext cx="0" cy="0"/>
          <a:chOff x="0" y="0"/>
          <a:chExt cx="0" cy="0"/>
        </a:xfrm>
      </p:grpSpPr>
      <p:pic>
        <p:nvPicPr>
          <p:cNvPr id="7" name="Cirkelvlak">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5" name="Titel">
            <a:extLst>
              <a:ext uri="{FF2B5EF4-FFF2-40B4-BE49-F238E27FC236}">
                <a16:creationId xmlns:a16="http://schemas.microsoft.com/office/drawing/2014/main" id="{2684EE33-DA4C-49D7-B059-2FD0E6F523DA}"/>
              </a:ext>
            </a:extLst>
          </p:cNvPr>
          <p:cNvSpPr>
            <a:spLocks noGrp="1"/>
          </p:cNvSpPr>
          <p:nvPr>
            <p:ph type="title" hasCustomPrompt="1"/>
          </p:nvPr>
        </p:nvSpPr>
        <p:spPr>
          <a:xfrm>
            <a:off x="1766498" y="809385"/>
            <a:ext cx="5148072" cy="283527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a:t>Klik om stijl </a:t>
            </a:r>
            <a:br>
              <a:rPr lang="nl-NL"/>
            </a:br>
            <a:r>
              <a:rPr lang="nl-NL"/>
              <a:t>te bewerken</a:t>
            </a:r>
          </a:p>
        </p:txBody>
      </p:sp>
      <p:sp>
        <p:nvSpPr>
          <p:cNvPr id="11" name="Naam / afdeling">
            <a:extLst>
              <a:ext uri="{FF2B5EF4-FFF2-40B4-BE49-F238E27FC236}">
                <a16:creationId xmlns:a16="http://schemas.microsoft.com/office/drawing/2014/main" id="{0A4ABE56-E390-46D5-BED0-84444218E719}"/>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003183"/>
                </a:solidFill>
                <a:latin typeface="Verdana" panose="020B0604030504040204" pitchFamily="34" charset="0"/>
                <a:ea typeface="Verdana" panose="020B0604030504040204" pitchFamily="34" charset="0"/>
                <a:cs typeface="+mn-cs"/>
              </a:defRPr>
            </a:lvl1pPr>
          </a:lstStyle>
          <a:p>
            <a:endParaRPr lang="nl-NL"/>
          </a:p>
        </p:txBody>
      </p:sp>
      <p:sp>
        <p:nvSpPr>
          <p:cNvPr id="10" name="Datum">
            <a:extLst>
              <a:ext uri="{FF2B5EF4-FFF2-40B4-BE49-F238E27FC236}">
                <a16:creationId xmlns:a16="http://schemas.microsoft.com/office/drawing/2014/main" id="{2C5E0B3C-8B83-4B80-9A7E-AF70DABEFDA7}"/>
              </a:ext>
            </a:extLst>
          </p:cNvPr>
          <p:cNvSpPr>
            <a:spLocks noGrp="1"/>
          </p:cNvSpPr>
          <p:nvPr>
            <p:ph type="dt" sz="half" idx="2"/>
          </p:nvPr>
        </p:nvSpPr>
        <p:spPr>
          <a:xfrm>
            <a:off x="165579" y="5870575"/>
            <a:ext cx="1070384" cy="365125"/>
          </a:xfrm>
          <a:prstGeom prst="rect">
            <a:avLst/>
          </a:prstGeom>
        </p:spPr>
        <p:txBody>
          <a:bodyPr vert="horz" lIns="91440" tIns="45720" rIns="91440" bIns="45720" rtlCol="0" anchor="ctr"/>
          <a:lstStyle>
            <a:lvl1pPr algn="l">
              <a:defRPr sz="1200">
                <a:solidFill>
                  <a:srgbClr val="003183"/>
                </a:solidFill>
                <a:latin typeface="Verdana" panose="020B0604030504040204" pitchFamily="34" charset="0"/>
                <a:ea typeface="Verdana" panose="020B0604030504040204" pitchFamily="34" charset="0"/>
              </a:defRPr>
            </a:lvl1pPr>
          </a:lstStyle>
          <a:p>
            <a:fld id="{C786BD79-49B1-4EA3-8A2B-8A7745AA392F}" type="datetime1">
              <a:rPr lang="nl-NL" smtClean="0"/>
              <a:t>4-12-2024</a:t>
            </a:fld>
            <a:endParaRPr lang="nl-NL"/>
          </a:p>
        </p:txBody>
      </p:sp>
      <p:pic>
        <p:nvPicPr>
          <p:cNvPr id="2" name="Graphic 1">
            <a:extLst>
              <a:ext uri="{FF2B5EF4-FFF2-40B4-BE49-F238E27FC236}">
                <a16:creationId xmlns:a16="http://schemas.microsoft.com/office/drawing/2014/main" id="{C155CC34-DD68-FD92-CEBF-B8F9627337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858816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ood">
    <p:bg>
      <p:bgPr>
        <a:solidFill>
          <a:srgbClr val="E95E27"/>
        </a:solidFill>
        <a:effectLst/>
      </p:bgPr>
    </p:bg>
    <p:spTree>
      <p:nvGrpSpPr>
        <p:cNvPr id="1" name=""/>
        <p:cNvGrpSpPr/>
        <p:nvPr/>
      </p:nvGrpSpPr>
      <p:grpSpPr>
        <a:xfrm>
          <a:off x="0" y="0"/>
          <a:ext cx="0" cy="0"/>
          <a:chOff x="0" y="0"/>
          <a:chExt cx="0" cy="0"/>
        </a:xfrm>
      </p:grpSpPr>
      <p:pic>
        <p:nvPicPr>
          <p:cNvPr id="7" name="Cirkelvlak">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5" name="Titel">
            <a:extLst>
              <a:ext uri="{FF2B5EF4-FFF2-40B4-BE49-F238E27FC236}">
                <a16:creationId xmlns:a16="http://schemas.microsoft.com/office/drawing/2014/main" id="{2684EE33-DA4C-49D7-B059-2FD0E6F523DA}"/>
              </a:ext>
            </a:extLst>
          </p:cNvPr>
          <p:cNvSpPr>
            <a:spLocks noGrp="1"/>
          </p:cNvSpPr>
          <p:nvPr>
            <p:ph type="title" hasCustomPrompt="1"/>
          </p:nvPr>
        </p:nvSpPr>
        <p:spPr>
          <a:xfrm>
            <a:off x="1947652" y="622300"/>
            <a:ext cx="5148072" cy="2835275"/>
          </a:xfrm>
          <a:prstGeom prst="rect">
            <a:avLst/>
          </a:prstGeom>
        </p:spPr>
        <p:txBody>
          <a:bodyPr vert="horz" lIns="91440" tIns="45720" rIns="91440" bIns="45720" rtlCol="0" anchor="ctr">
            <a:normAutofit/>
          </a:bodyPr>
          <a:lstStyle>
            <a:lvl1pPr>
              <a:defRPr>
                <a:solidFill>
                  <a:srgbClr val="FFFFFF"/>
                </a:solidFill>
                <a:effectLst/>
              </a:defRPr>
            </a:lvl1pPr>
          </a:lstStyle>
          <a:p>
            <a:r>
              <a:rPr lang="nl-NL"/>
              <a:t>Klik om stijl </a:t>
            </a:r>
            <a:br>
              <a:rPr lang="nl-NL"/>
            </a:br>
            <a:r>
              <a:rPr lang="nl-NL"/>
              <a:t>te bewerken</a:t>
            </a:r>
          </a:p>
        </p:txBody>
      </p:sp>
      <p:sp>
        <p:nvSpPr>
          <p:cNvPr id="11" name="Naam / afdeling">
            <a:extLst>
              <a:ext uri="{FF2B5EF4-FFF2-40B4-BE49-F238E27FC236}">
                <a16:creationId xmlns:a16="http://schemas.microsoft.com/office/drawing/2014/main" id="{0A4ABE56-E390-46D5-BED0-84444218E719}"/>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FFFFFF"/>
                </a:solidFill>
                <a:latin typeface="Verdana" panose="020B0604030504040204" pitchFamily="34" charset="0"/>
                <a:ea typeface="Verdana" panose="020B0604030504040204" pitchFamily="34" charset="0"/>
                <a:cs typeface="+mn-cs"/>
              </a:defRPr>
            </a:lvl1pPr>
          </a:lstStyle>
          <a:p>
            <a:endParaRPr lang="nl-NL"/>
          </a:p>
        </p:txBody>
      </p:sp>
      <p:sp>
        <p:nvSpPr>
          <p:cNvPr id="10" name="Datum">
            <a:extLst>
              <a:ext uri="{FF2B5EF4-FFF2-40B4-BE49-F238E27FC236}">
                <a16:creationId xmlns:a16="http://schemas.microsoft.com/office/drawing/2014/main" id="{2C5E0B3C-8B83-4B80-9A7E-AF70DABEFDA7}"/>
              </a:ext>
            </a:extLst>
          </p:cNvPr>
          <p:cNvSpPr>
            <a:spLocks noGrp="1"/>
          </p:cNvSpPr>
          <p:nvPr>
            <p:ph type="dt" sz="half" idx="2"/>
          </p:nvPr>
        </p:nvSpPr>
        <p:spPr>
          <a:xfrm>
            <a:off x="165579" y="5870575"/>
            <a:ext cx="1070384" cy="365125"/>
          </a:xfrm>
          <a:prstGeom prst="rect">
            <a:avLst/>
          </a:prstGeom>
        </p:spPr>
        <p:txBody>
          <a:bodyPr vert="horz" lIns="91440" tIns="45720" rIns="91440" bIns="45720" rtlCol="0" anchor="ctr"/>
          <a:lstStyle>
            <a:lvl1pPr algn="l">
              <a:defRPr sz="1200">
                <a:solidFill>
                  <a:srgbClr val="FFFFFF"/>
                </a:solidFill>
                <a:latin typeface="Verdana" panose="020B0604030504040204" pitchFamily="34" charset="0"/>
                <a:ea typeface="Verdana" panose="020B0604030504040204" pitchFamily="34" charset="0"/>
              </a:defRPr>
            </a:lvl1pPr>
          </a:lstStyle>
          <a:p>
            <a:fld id="{C786BD79-49B1-4EA3-8A2B-8A7745AA392F}" type="datetime1">
              <a:rPr lang="nl-NL" smtClean="0"/>
              <a:pPr/>
              <a:t>4-12-2024</a:t>
            </a:fld>
            <a:endParaRPr lang="nl-NL"/>
          </a:p>
        </p:txBody>
      </p:sp>
      <p:pic>
        <p:nvPicPr>
          <p:cNvPr id="2" name="Graphic 1">
            <a:extLst>
              <a:ext uri="{FF2B5EF4-FFF2-40B4-BE49-F238E27FC236}">
                <a16:creationId xmlns:a16="http://schemas.microsoft.com/office/drawing/2014/main" id="{A3EEDBE2-6C21-4823-FC03-DF9DED54F3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371954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jetint 1">
    <p:bg>
      <p:bgPr>
        <a:solidFill>
          <a:srgbClr val="FFB166"/>
        </a:solidFill>
        <a:effectLst/>
      </p:bgPr>
    </p:bg>
    <p:spTree>
      <p:nvGrpSpPr>
        <p:cNvPr id="1" name=""/>
        <p:cNvGrpSpPr/>
        <p:nvPr/>
      </p:nvGrpSpPr>
      <p:grpSpPr>
        <a:xfrm>
          <a:off x="0" y="0"/>
          <a:ext cx="0" cy="0"/>
          <a:chOff x="0" y="0"/>
          <a:chExt cx="0" cy="0"/>
        </a:xfrm>
      </p:grpSpPr>
      <p:pic>
        <p:nvPicPr>
          <p:cNvPr id="7" name="Cirkelvlak">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5" name="Titel">
            <a:extLst>
              <a:ext uri="{FF2B5EF4-FFF2-40B4-BE49-F238E27FC236}">
                <a16:creationId xmlns:a16="http://schemas.microsoft.com/office/drawing/2014/main" id="{2684EE33-DA4C-49D7-B059-2FD0E6F523DA}"/>
              </a:ext>
            </a:extLst>
          </p:cNvPr>
          <p:cNvSpPr>
            <a:spLocks noGrp="1"/>
          </p:cNvSpPr>
          <p:nvPr>
            <p:ph type="title" hasCustomPrompt="1"/>
          </p:nvPr>
        </p:nvSpPr>
        <p:spPr>
          <a:xfrm>
            <a:off x="2163312" y="964660"/>
            <a:ext cx="5148072" cy="283527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a:t>Klik om stijl </a:t>
            </a:r>
            <a:br>
              <a:rPr lang="nl-NL"/>
            </a:br>
            <a:r>
              <a:rPr lang="nl-NL"/>
              <a:t>te bewerken</a:t>
            </a:r>
          </a:p>
        </p:txBody>
      </p:sp>
      <p:sp>
        <p:nvSpPr>
          <p:cNvPr id="11" name="Naam / afdeling">
            <a:extLst>
              <a:ext uri="{FF2B5EF4-FFF2-40B4-BE49-F238E27FC236}">
                <a16:creationId xmlns:a16="http://schemas.microsoft.com/office/drawing/2014/main" id="{0A4ABE56-E390-46D5-BED0-84444218E719}"/>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003183"/>
                </a:solidFill>
                <a:latin typeface="Verdana" panose="020B0604030504040204" pitchFamily="34" charset="0"/>
                <a:ea typeface="Verdana" panose="020B0604030504040204" pitchFamily="34" charset="0"/>
                <a:cs typeface="+mn-cs"/>
              </a:defRPr>
            </a:lvl1pPr>
          </a:lstStyle>
          <a:p>
            <a:endParaRPr lang="nl-NL"/>
          </a:p>
        </p:txBody>
      </p:sp>
      <p:sp>
        <p:nvSpPr>
          <p:cNvPr id="10" name="Datum">
            <a:extLst>
              <a:ext uri="{FF2B5EF4-FFF2-40B4-BE49-F238E27FC236}">
                <a16:creationId xmlns:a16="http://schemas.microsoft.com/office/drawing/2014/main" id="{2C5E0B3C-8B83-4B80-9A7E-AF70DABEFDA7}"/>
              </a:ext>
            </a:extLst>
          </p:cNvPr>
          <p:cNvSpPr>
            <a:spLocks noGrp="1"/>
          </p:cNvSpPr>
          <p:nvPr>
            <p:ph type="dt" sz="half" idx="2"/>
          </p:nvPr>
        </p:nvSpPr>
        <p:spPr>
          <a:xfrm>
            <a:off x="165579" y="5870575"/>
            <a:ext cx="1070384" cy="365125"/>
          </a:xfrm>
          <a:prstGeom prst="rect">
            <a:avLst/>
          </a:prstGeom>
        </p:spPr>
        <p:txBody>
          <a:bodyPr vert="horz" lIns="91440" tIns="45720" rIns="91440" bIns="45720" rtlCol="0" anchor="ctr"/>
          <a:lstStyle>
            <a:lvl1pPr algn="l">
              <a:defRPr sz="1200">
                <a:solidFill>
                  <a:srgbClr val="003183"/>
                </a:solidFill>
                <a:latin typeface="Verdana" panose="020B0604030504040204" pitchFamily="34" charset="0"/>
                <a:ea typeface="Verdana" panose="020B0604030504040204" pitchFamily="34" charset="0"/>
              </a:defRPr>
            </a:lvl1pPr>
          </a:lstStyle>
          <a:p>
            <a:fld id="{C786BD79-49B1-4EA3-8A2B-8A7745AA392F}" type="datetime1">
              <a:rPr lang="nl-NL" smtClean="0"/>
              <a:t>4-12-2024</a:t>
            </a:fld>
            <a:endParaRPr lang="nl-NL"/>
          </a:p>
        </p:txBody>
      </p:sp>
      <p:pic>
        <p:nvPicPr>
          <p:cNvPr id="2" name="Graphic 1">
            <a:extLst>
              <a:ext uri="{FF2B5EF4-FFF2-40B4-BE49-F238E27FC236}">
                <a16:creationId xmlns:a16="http://schemas.microsoft.com/office/drawing/2014/main" id="{ED504F2F-D069-20EE-25F1-7238BBC33BF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1672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derzoek">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59FCD85-0A05-48CD-BA15-5C813ACAE2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44" t="8258" r="4489" b="276"/>
          <a:stretch/>
        </p:blipFill>
        <p:spPr>
          <a:xfrm>
            <a:off x="0" y="0"/>
            <a:ext cx="12192000" cy="6858000"/>
          </a:xfrm>
          <a:prstGeom prst="rect">
            <a:avLst/>
          </a:prstGeom>
          <a:scene3d>
            <a:camera prst="orthographicFront">
              <a:rot lat="0" lon="10800000" rev="0"/>
            </a:camera>
            <a:lightRig rig="threePt" dir="t"/>
          </a:scene3d>
        </p:spPr>
      </p:pic>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a:xfrm>
            <a:off x="1270479" y="5870575"/>
            <a:ext cx="4114800" cy="365125"/>
          </a:xfrm>
          <a:prstGeom prst="rect">
            <a:avLst/>
          </a:prstGeom>
        </p:spPr>
        <p:txBody>
          <a:bodyPr/>
          <a:lstStyle/>
          <a:p>
            <a:endParaRPr lang="nl-NL"/>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a:xfrm>
            <a:off x="165579" y="5870575"/>
            <a:ext cx="1070384" cy="365125"/>
          </a:xfrm>
          <a:prstGeom prst="rect">
            <a:avLst/>
          </a:prstGeom>
        </p:spPr>
        <p:txBody>
          <a:bodyPr/>
          <a:lstStyle/>
          <a:p>
            <a:fld id="{51C0E709-37B5-4180-8E68-A3358DBD954C}" type="datetime1">
              <a:rPr lang="nl-NL" smtClean="0"/>
              <a:t>4-12-2024</a:t>
            </a:fld>
            <a:endParaRPr lang="nl-NL"/>
          </a:p>
        </p:txBody>
      </p:sp>
      <p:sp>
        <p:nvSpPr>
          <p:cNvPr id="5" name="Tijdelijke aanduiding voor titel 1">
            <a:extLst>
              <a:ext uri="{FF2B5EF4-FFF2-40B4-BE49-F238E27FC236}">
                <a16:creationId xmlns:a16="http://schemas.microsoft.com/office/drawing/2014/main" id="{2684EE33-DA4C-49D7-B059-2FD0E6F523DA}"/>
              </a:ext>
            </a:extLst>
          </p:cNvPr>
          <p:cNvSpPr>
            <a:spLocks noGrp="1"/>
          </p:cNvSpPr>
          <p:nvPr>
            <p:ph type="title" hasCustomPrompt="1"/>
          </p:nvPr>
        </p:nvSpPr>
        <p:spPr>
          <a:xfrm>
            <a:off x="6320028" y="1485646"/>
            <a:ext cx="5148072" cy="2835275"/>
          </a:xfrm>
          <a:prstGeom prst="rect">
            <a:avLst/>
          </a:prstGeom>
        </p:spPr>
        <p:txBody>
          <a:bodyPr vert="horz" lIns="91440" tIns="45720" rIns="91440" bIns="45720" rtlCol="0" anchor="ctr">
            <a:normAutofit/>
          </a:bodyPr>
          <a:lstStyle>
            <a:lvl1pPr>
              <a:defRPr/>
            </a:lvl1pPr>
          </a:lstStyle>
          <a:p>
            <a:r>
              <a:rPr lang="nl-NL"/>
              <a:t>Klik om stijl </a:t>
            </a:r>
            <a:br>
              <a:rPr lang="nl-NL"/>
            </a:br>
            <a:r>
              <a:rPr lang="nl-NL"/>
              <a:t>te bewerken</a:t>
            </a:r>
          </a:p>
        </p:txBody>
      </p:sp>
      <p:pic>
        <p:nvPicPr>
          <p:cNvPr id="7" name="Afbeelding 6">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pic>
        <p:nvPicPr>
          <p:cNvPr id="2" name="Graphic 1">
            <a:extLst>
              <a:ext uri="{FF2B5EF4-FFF2-40B4-BE49-F238E27FC236}">
                <a16:creationId xmlns:a16="http://schemas.microsoft.com/office/drawing/2014/main" id="{B8E7E60D-D36C-D529-6773-2F39E328D2D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1897695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jetint 2">
    <p:bg>
      <p:bgPr>
        <a:solidFill>
          <a:srgbClr val="FFCB99"/>
        </a:solidFill>
        <a:effectLst/>
      </p:bgPr>
    </p:bg>
    <p:spTree>
      <p:nvGrpSpPr>
        <p:cNvPr id="1" name=""/>
        <p:cNvGrpSpPr/>
        <p:nvPr/>
      </p:nvGrpSpPr>
      <p:grpSpPr>
        <a:xfrm>
          <a:off x="0" y="0"/>
          <a:ext cx="0" cy="0"/>
          <a:chOff x="0" y="0"/>
          <a:chExt cx="0" cy="0"/>
        </a:xfrm>
      </p:grpSpPr>
      <p:pic>
        <p:nvPicPr>
          <p:cNvPr id="7" name="Cirkelvlak">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5" name="Titel">
            <a:extLst>
              <a:ext uri="{FF2B5EF4-FFF2-40B4-BE49-F238E27FC236}">
                <a16:creationId xmlns:a16="http://schemas.microsoft.com/office/drawing/2014/main" id="{2684EE33-DA4C-49D7-B059-2FD0E6F523DA}"/>
              </a:ext>
            </a:extLst>
          </p:cNvPr>
          <p:cNvSpPr>
            <a:spLocks noGrp="1"/>
          </p:cNvSpPr>
          <p:nvPr>
            <p:ph type="title" hasCustomPrompt="1"/>
          </p:nvPr>
        </p:nvSpPr>
        <p:spPr>
          <a:xfrm>
            <a:off x="2016664" y="622300"/>
            <a:ext cx="5148072" cy="283527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a:t>Klik om stijl </a:t>
            </a:r>
            <a:br>
              <a:rPr lang="nl-NL"/>
            </a:br>
            <a:r>
              <a:rPr lang="nl-NL"/>
              <a:t>te bewerken</a:t>
            </a:r>
          </a:p>
        </p:txBody>
      </p:sp>
      <p:sp>
        <p:nvSpPr>
          <p:cNvPr id="11" name="Naam / afdeling">
            <a:extLst>
              <a:ext uri="{FF2B5EF4-FFF2-40B4-BE49-F238E27FC236}">
                <a16:creationId xmlns:a16="http://schemas.microsoft.com/office/drawing/2014/main" id="{0A4ABE56-E390-46D5-BED0-84444218E719}"/>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003183"/>
                </a:solidFill>
                <a:latin typeface="Verdana" panose="020B0604030504040204" pitchFamily="34" charset="0"/>
                <a:ea typeface="Verdana" panose="020B0604030504040204" pitchFamily="34" charset="0"/>
                <a:cs typeface="+mn-cs"/>
              </a:defRPr>
            </a:lvl1pPr>
          </a:lstStyle>
          <a:p>
            <a:endParaRPr lang="nl-NL"/>
          </a:p>
        </p:txBody>
      </p:sp>
      <p:sp>
        <p:nvSpPr>
          <p:cNvPr id="10" name="Datum">
            <a:extLst>
              <a:ext uri="{FF2B5EF4-FFF2-40B4-BE49-F238E27FC236}">
                <a16:creationId xmlns:a16="http://schemas.microsoft.com/office/drawing/2014/main" id="{2C5E0B3C-8B83-4B80-9A7E-AF70DABEFDA7}"/>
              </a:ext>
            </a:extLst>
          </p:cNvPr>
          <p:cNvSpPr>
            <a:spLocks noGrp="1"/>
          </p:cNvSpPr>
          <p:nvPr>
            <p:ph type="dt" sz="half" idx="2"/>
          </p:nvPr>
        </p:nvSpPr>
        <p:spPr>
          <a:xfrm>
            <a:off x="165579" y="5870575"/>
            <a:ext cx="1070384" cy="365125"/>
          </a:xfrm>
          <a:prstGeom prst="rect">
            <a:avLst/>
          </a:prstGeom>
        </p:spPr>
        <p:txBody>
          <a:bodyPr vert="horz" lIns="91440" tIns="45720" rIns="91440" bIns="45720" rtlCol="0" anchor="ctr"/>
          <a:lstStyle>
            <a:lvl1pPr algn="l">
              <a:defRPr sz="1200">
                <a:solidFill>
                  <a:srgbClr val="003183"/>
                </a:solidFill>
                <a:latin typeface="Verdana" panose="020B0604030504040204" pitchFamily="34" charset="0"/>
                <a:ea typeface="Verdana" panose="020B0604030504040204" pitchFamily="34" charset="0"/>
              </a:defRPr>
            </a:lvl1pPr>
          </a:lstStyle>
          <a:p>
            <a:fld id="{C786BD79-49B1-4EA3-8A2B-8A7745AA392F}" type="datetime1">
              <a:rPr lang="nl-NL" smtClean="0"/>
              <a:t>4-12-2024</a:t>
            </a:fld>
            <a:endParaRPr lang="nl-NL"/>
          </a:p>
        </p:txBody>
      </p:sp>
      <p:pic>
        <p:nvPicPr>
          <p:cNvPr id="2" name="Graphic 1">
            <a:extLst>
              <a:ext uri="{FF2B5EF4-FFF2-40B4-BE49-F238E27FC236}">
                <a16:creationId xmlns:a16="http://schemas.microsoft.com/office/drawing/2014/main" id="{DB0EA2F0-C06D-6AC7-04BD-A37BF2E53D5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1301487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A517E-60A7-46B6-AC06-1454196F7F9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0E4DC8E-25B2-40DB-ABB5-D803860F0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3683811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9E6DC-E36A-4DEB-94D4-FA2FD06C916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A57F415-C3C1-4C36-B779-B95AFF2EA47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22926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33954-65DB-4822-BBC3-E10612224F0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B3FFBC-CBF9-4A4E-B0DB-FE92657B2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359920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C6B54-1A89-4F66-9778-DCB5791C757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646D788-FC19-46BB-93D7-04ABB65AFEE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E7E95D9-6DF3-4D3A-9EDC-7F97F4AA41E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21318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0B712-0640-46FA-9296-D4AC47CF213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B0FC570-1E63-4E89-9214-A535E87AC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B48863C-86D3-4180-846D-8C999A186FB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4291C09-5404-49D6-9BFD-0AA4D7937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CE15C5A-1365-4AD0-AA37-8F86C3CBF6B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525592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EE4F2-A2DB-4854-8493-AEA9F7E2A54E}"/>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719104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144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8340A-4042-4BE9-8718-8654E45D0C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6F0D619-AEE6-428E-B45A-89210BB9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952187-D845-4A00-BBA9-2CC17C1E3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1692476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31529-2D8A-41C6-B873-86F6385B70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5108CA-0FF5-4237-A584-E8883401D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126030C-27B4-4DB4-BC27-08119269B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31201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wijs">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ABEC6E2-76A2-4143-A1A5-C5A67EB0E10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2911" b="2911"/>
          <a:stretch/>
        </p:blipFill>
        <p:spPr>
          <a:xfrm>
            <a:off x="0" y="0"/>
            <a:ext cx="10808208" cy="6858000"/>
          </a:xfrm>
          <a:prstGeom prst="rect">
            <a:avLst/>
          </a:prstGeom>
        </p:spPr>
      </p:pic>
      <p:pic>
        <p:nvPicPr>
          <p:cNvPr id="7" name="Afbeelding 6">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a:xfrm>
            <a:off x="1270479" y="5870575"/>
            <a:ext cx="4114800" cy="365125"/>
          </a:xfrm>
          <a:prstGeom prst="rect">
            <a:avLst/>
          </a:prstGeom>
        </p:spPr>
        <p:txBody>
          <a:bodyPr/>
          <a:lstStyle>
            <a:lvl1pPr>
              <a:defRPr>
                <a:solidFill>
                  <a:srgbClr val="003183"/>
                </a:solidFill>
              </a:defRPr>
            </a:lvl1pPr>
          </a:lstStyle>
          <a:p>
            <a:endParaRPr lang="nl-NL"/>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a:xfrm>
            <a:off x="165579" y="5870575"/>
            <a:ext cx="1070384" cy="365125"/>
          </a:xfrm>
          <a:prstGeom prst="rect">
            <a:avLst/>
          </a:prstGeom>
        </p:spPr>
        <p:txBody>
          <a:bodyPr/>
          <a:lstStyle>
            <a:lvl1pPr>
              <a:defRPr>
                <a:solidFill>
                  <a:srgbClr val="003183"/>
                </a:solidFill>
              </a:defRPr>
            </a:lvl1pPr>
          </a:lstStyle>
          <a:p>
            <a:fld id="{FD73684D-8696-4045-806F-B4AC032B1798}" type="datetime1">
              <a:rPr lang="nl-NL" smtClean="0"/>
              <a:t>4-12-2024</a:t>
            </a:fld>
            <a:endParaRPr lang="nl-NL"/>
          </a:p>
        </p:txBody>
      </p:sp>
      <p:sp>
        <p:nvSpPr>
          <p:cNvPr id="5" name="Tijdelijke aanduiding voor titel 1">
            <a:extLst>
              <a:ext uri="{FF2B5EF4-FFF2-40B4-BE49-F238E27FC236}">
                <a16:creationId xmlns:a16="http://schemas.microsoft.com/office/drawing/2014/main" id="{2684EE33-DA4C-49D7-B059-2FD0E6F523DA}"/>
              </a:ext>
            </a:extLst>
          </p:cNvPr>
          <p:cNvSpPr>
            <a:spLocks noGrp="1"/>
          </p:cNvSpPr>
          <p:nvPr>
            <p:ph type="title" hasCustomPrompt="1"/>
          </p:nvPr>
        </p:nvSpPr>
        <p:spPr>
          <a:xfrm>
            <a:off x="3327879" y="593725"/>
            <a:ext cx="5148072" cy="2835275"/>
          </a:xfrm>
          <a:prstGeom prst="rect">
            <a:avLst/>
          </a:prstGeom>
        </p:spPr>
        <p:txBody>
          <a:bodyPr vert="horz" lIns="91440" tIns="45720" rIns="91440" bIns="45720" rtlCol="0" anchor="ctr">
            <a:normAutofit/>
          </a:bodyPr>
          <a:lstStyle>
            <a:lvl1pPr>
              <a:defRPr>
                <a:solidFill>
                  <a:srgbClr val="FFFFFF"/>
                </a:solidFill>
                <a:effectLst>
                  <a:outerShdw blurRad="38100" dist="38100" dir="2700000" algn="tl">
                    <a:srgbClr val="000000">
                      <a:alpha val="43137"/>
                    </a:srgbClr>
                  </a:outerShdw>
                </a:effectLst>
              </a:defRPr>
            </a:lvl1pPr>
          </a:lstStyle>
          <a:p>
            <a:r>
              <a:rPr lang="nl-NL"/>
              <a:t>Klik om stijl </a:t>
            </a:r>
            <a:br>
              <a:rPr lang="nl-NL"/>
            </a:br>
            <a:r>
              <a:rPr lang="nl-NL"/>
              <a:t>te bewerken</a:t>
            </a:r>
          </a:p>
        </p:txBody>
      </p:sp>
      <p:pic>
        <p:nvPicPr>
          <p:cNvPr id="2" name="Graphic 1">
            <a:extLst>
              <a:ext uri="{FF2B5EF4-FFF2-40B4-BE49-F238E27FC236}">
                <a16:creationId xmlns:a16="http://schemas.microsoft.com/office/drawing/2014/main" id="{C74C9579-815F-00AC-628B-4914450F901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2197424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6F423-8BBC-4E9F-B3B0-5530EA133A3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E51297D-4F81-4035-B7AB-865563A600E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61163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9DC59CA-1A96-48F9-B6F6-A1F7DB6D41D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F956ADC-61DD-4E2E-8C51-C9B23213229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39302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Zorg">
    <p:spTree>
      <p:nvGrpSpPr>
        <p:cNvPr id="1" name=""/>
        <p:cNvGrpSpPr/>
        <p:nvPr/>
      </p:nvGrpSpPr>
      <p:grpSpPr>
        <a:xfrm>
          <a:off x="0" y="0"/>
          <a:ext cx="0" cy="0"/>
          <a:chOff x="0" y="0"/>
          <a:chExt cx="0" cy="0"/>
        </a:xfrm>
      </p:grpSpPr>
      <p:pic>
        <p:nvPicPr>
          <p:cNvPr id="3" name="Afbeelding 2" descr="Afbeelding met persoon, muur, binnen&#10;&#10;Automatisch gegenereerde beschrijving">
            <a:extLst>
              <a:ext uri="{FF2B5EF4-FFF2-40B4-BE49-F238E27FC236}">
                <a16:creationId xmlns:a16="http://schemas.microsoft.com/office/drawing/2014/main" id="{35DECECC-AF97-41D3-8996-A3B569E3C91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b="2334"/>
          <a:stretch/>
        </p:blipFill>
        <p:spPr>
          <a:xfrm>
            <a:off x="0" y="0"/>
            <a:ext cx="10532853" cy="6858000"/>
          </a:xfrm>
          <a:prstGeom prst="rect">
            <a:avLst/>
          </a:prstGeom>
        </p:spPr>
      </p:pic>
      <p:pic>
        <p:nvPicPr>
          <p:cNvPr id="8" name="Afbeelding 7">
            <a:extLst>
              <a:ext uri="{FF2B5EF4-FFF2-40B4-BE49-F238E27FC236}">
                <a16:creationId xmlns:a16="http://schemas.microsoft.com/office/drawing/2014/main" id="{3C376768-9BF1-4420-8E7E-52DED15879F1}"/>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2" name="Tekstvak 1">
            <a:extLst>
              <a:ext uri="{FF2B5EF4-FFF2-40B4-BE49-F238E27FC236}">
                <a16:creationId xmlns:a16="http://schemas.microsoft.com/office/drawing/2014/main" id="{2BBB8422-7501-41A3-D170-A56DA7B72B42}"/>
              </a:ext>
            </a:extLst>
          </p:cNvPr>
          <p:cNvSpPr txBox="1"/>
          <p:nvPr userDrawn="1"/>
        </p:nvSpPr>
        <p:spPr>
          <a:xfrm>
            <a:off x="1067641" y="4744487"/>
            <a:ext cx="5884002" cy="1569660"/>
          </a:xfrm>
          <a:prstGeom prst="rect">
            <a:avLst/>
          </a:prstGeom>
          <a:noFill/>
        </p:spPr>
        <p:txBody>
          <a:bodyPr wrap="square" rtlCol="0">
            <a:spAutoFit/>
          </a:bodyPr>
          <a:lstStyle/>
          <a:p>
            <a:r>
              <a:rPr lang="nl-NL" sz="3200" b="1" dirty="0">
                <a:solidFill>
                  <a:schemeClr val="bg1"/>
                </a:solidFill>
                <a:effectLst/>
                <a:latin typeface="Verdana" panose="020B0604030504040204" pitchFamily="34" charset="0"/>
                <a:ea typeface="Verdana" panose="020B0604030504040204" pitchFamily="34" charset="0"/>
              </a:rPr>
              <a:t>Bouwen aan </a:t>
            </a:r>
            <a:br>
              <a:rPr lang="nl-NL" sz="3200" b="1" dirty="0">
                <a:solidFill>
                  <a:schemeClr val="bg1"/>
                </a:solidFill>
                <a:effectLst/>
                <a:latin typeface="Verdana" panose="020B0604030504040204" pitchFamily="34" charset="0"/>
                <a:ea typeface="Verdana" panose="020B0604030504040204" pitchFamily="34" charset="0"/>
              </a:rPr>
            </a:br>
            <a:r>
              <a:rPr lang="nl-NL" sz="3200" b="1" dirty="0">
                <a:solidFill>
                  <a:schemeClr val="bg1"/>
                </a:solidFill>
                <a:effectLst/>
                <a:latin typeface="Verdana" panose="020B0604030504040204" pitchFamily="34" charset="0"/>
                <a:ea typeface="Verdana" panose="020B0604030504040204" pitchFamily="34" charset="0"/>
              </a:rPr>
              <a:t>de toekomst </a:t>
            </a:r>
            <a:br>
              <a:rPr lang="nl-NL" sz="3200" b="1" dirty="0">
                <a:solidFill>
                  <a:schemeClr val="bg1"/>
                </a:solidFill>
                <a:effectLst/>
                <a:latin typeface="Verdana" panose="020B0604030504040204" pitchFamily="34" charset="0"/>
                <a:ea typeface="Verdana" panose="020B0604030504040204" pitchFamily="34" charset="0"/>
              </a:rPr>
            </a:br>
            <a:r>
              <a:rPr lang="nl-NL" sz="3200" b="1" dirty="0">
                <a:solidFill>
                  <a:schemeClr val="bg1"/>
                </a:solidFill>
                <a:effectLst/>
                <a:latin typeface="Verdana" panose="020B0604030504040204" pitchFamily="34" charset="0"/>
                <a:ea typeface="Verdana" panose="020B0604030504040204" pitchFamily="34" charset="0"/>
              </a:rPr>
              <a:t>van gezondheid</a:t>
            </a:r>
          </a:p>
        </p:txBody>
      </p:sp>
      <p:pic>
        <p:nvPicPr>
          <p:cNvPr id="4" name="Graphic 3">
            <a:extLst>
              <a:ext uri="{FF2B5EF4-FFF2-40B4-BE49-F238E27FC236}">
                <a16:creationId xmlns:a16="http://schemas.microsoft.com/office/drawing/2014/main" id="{DA847731-E60F-1EC1-4D99-3852A22F1B2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45179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MCG heli">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ABEC6E2-76A2-4143-A1A5-C5A67EB0E10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6726" b="6726"/>
          <a:stretch/>
        </p:blipFill>
        <p:spPr>
          <a:xfrm>
            <a:off x="0" y="0"/>
            <a:ext cx="10808208" cy="6858000"/>
          </a:xfrm>
          <a:prstGeom prst="rect">
            <a:avLst/>
          </a:prstGeom>
        </p:spPr>
      </p:pic>
      <p:pic>
        <p:nvPicPr>
          <p:cNvPr id="7" name="Afbeelding 6">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a:xfrm>
            <a:off x="1270479" y="5870575"/>
            <a:ext cx="4114800" cy="365125"/>
          </a:xfrm>
          <a:prstGeom prst="rect">
            <a:avLst/>
          </a:prstGeom>
        </p:spPr>
        <p:txBody>
          <a:bodyPr/>
          <a:lstStyle>
            <a:lvl1pPr>
              <a:defRPr>
                <a:solidFill>
                  <a:srgbClr val="FFFFFF"/>
                </a:solidFill>
              </a:defRPr>
            </a:lvl1pPr>
          </a:lstStyle>
          <a:p>
            <a:endParaRPr lang="nl-NL"/>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a:xfrm>
            <a:off x="165579" y="5870575"/>
            <a:ext cx="1070384" cy="365125"/>
          </a:xfrm>
          <a:prstGeom prst="rect">
            <a:avLst/>
          </a:prstGeom>
        </p:spPr>
        <p:txBody>
          <a:bodyPr/>
          <a:lstStyle>
            <a:lvl1pPr>
              <a:defRPr>
                <a:solidFill>
                  <a:srgbClr val="FFFFFF"/>
                </a:solidFill>
              </a:defRPr>
            </a:lvl1pPr>
          </a:lstStyle>
          <a:p>
            <a:fld id="{55A0D8FD-C50C-45CC-B4D4-7C5F6EBBB6BF}" type="datetime1">
              <a:rPr lang="nl-NL" smtClean="0"/>
              <a:t>4-12-2024</a:t>
            </a:fld>
            <a:endParaRPr lang="nl-NL"/>
          </a:p>
        </p:txBody>
      </p:sp>
      <p:sp>
        <p:nvSpPr>
          <p:cNvPr id="5" name="Tijdelijke aanduiding voor titel 1">
            <a:extLst>
              <a:ext uri="{FF2B5EF4-FFF2-40B4-BE49-F238E27FC236}">
                <a16:creationId xmlns:a16="http://schemas.microsoft.com/office/drawing/2014/main" id="{2684EE33-DA4C-49D7-B059-2FD0E6F523DA}"/>
              </a:ext>
            </a:extLst>
          </p:cNvPr>
          <p:cNvSpPr>
            <a:spLocks noGrp="1"/>
          </p:cNvSpPr>
          <p:nvPr>
            <p:ph type="title" hasCustomPrompt="1"/>
          </p:nvPr>
        </p:nvSpPr>
        <p:spPr>
          <a:xfrm>
            <a:off x="3327879" y="593725"/>
            <a:ext cx="5148072" cy="2835275"/>
          </a:xfrm>
          <a:prstGeom prst="rect">
            <a:avLst/>
          </a:prstGeom>
        </p:spPr>
        <p:txBody>
          <a:bodyPr vert="horz" lIns="91440" tIns="45720" rIns="91440" bIns="45720" rtlCol="0" anchor="ctr">
            <a:normAutofit/>
          </a:bodyPr>
          <a:lstStyle>
            <a:lvl1pPr>
              <a:defRPr>
                <a:solidFill>
                  <a:srgbClr val="FFFFFF"/>
                </a:solidFill>
                <a:effectLst>
                  <a:outerShdw blurRad="38100" dist="38100" dir="2700000" algn="tl">
                    <a:srgbClr val="000000">
                      <a:alpha val="43137"/>
                    </a:srgbClr>
                  </a:outerShdw>
                </a:effectLst>
              </a:defRPr>
            </a:lvl1pPr>
          </a:lstStyle>
          <a:p>
            <a:r>
              <a:rPr lang="nl-NL"/>
              <a:t>Klik om stijl </a:t>
            </a:r>
            <a:br>
              <a:rPr lang="nl-NL"/>
            </a:br>
            <a:r>
              <a:rPr lang="nl-NL"/>
              <a:t>te bewerken</a:t>
            </a:r>
          </a:p>
        </p:txBody>
      </p:sp>
      <p:pic>
        <p:nvPicPr>
          <p:cNvPr id="2" name="Graphic 1">
            <a:extLst>
              <a:ext uri="{FF2B5EF4-FFF2-40B4-BE49-F238E27FC236}">
                <a16:creationId xmlns:a16="http://schemas.microsoft.com/office/drawing/2014/main" id="{6C021F04-02D4-65AA-19D7-8AEEF03D90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153006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MCG hoofdingan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ABEC6E2-76A2-4143-A1A5-C5A67EB0E103}"/>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272" b="272"/>
          <a:stretch/>
        </p:blipFill>
        <p:spPr>
          <a:xfrm>
            <a:off x="0" y="0"/>
            <a:ext cx="10808208" cy="6858000"/>
          </a:xfrm>
          <a:prstGeom prst="rect">
            <a:avLst/>
          </a:prstGeom>
        </p:spPr>
      </p:pic>
      <p:pic>
        <p:nvPicPr>
          <p:cNvPr id="7" name="Afbeelding 6">
            <a:extLst>
              <a:ext uri="{FF2B5EF4-FFF2-40B4-BE49-F238E27FC236}">
                <a16:creationId xmlns:a16="http://schemas.microsoft.com/office/drawing/2014/main" id="{C0111320-A43D-452C-A058-907EC8B90BC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a:xfrm>
            <a:off x="3623154" y="6080125"/>
            <a:ext cx="4114800" cy="365125"/>
          </a:xfrm>
          <a:prstGeom prst="rect">
            <a:avLst/>
          </a:prstGeom>
        </p:spPr>
        <p:txBody>
          <a:bodyPr/>
          <a:lstStyle>
            <a:lvl1pPr>
              <a:defRPr>
                <a:solidFill>
                  <a:srgbClr val="003183"/>
                </a:solidFill>
              </a:defRPr>
            </a:lvl1pPr>
          </a:lstStyle>
          <a:p>
            <a:endParaRPr lang="nl-NL"/>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a:xfrm>
            <a:off x="2518254" y="6080125"/>
            <a:ext cx="1070384" cy="365125"/>
          </a:xfrm>
          <a:prstGeom prst="rect">
            <a:avLst/>
          </a:prstGeom>
        </p:spPr>
        <p:txBody>
          <a:bodyPr/>
          <a:lstStyle>
            <a:lvl1pPr>
              <a:defRPr>
                <a:solidFill>
                  <a:srgbClr val="003183"/>
                </a:solidFill>
              </a:defRPr>
            </a:lvl1pPr>
          </a:lstStyle>
          <a:p>
            <a:fld id="{CA643469-5C6D-46AE-9AC9-B99FA03B48BA}" type="datetime1">
              <a:rPr lang="nl-NL" smtClean="0"/>
              <a:t>4-12-2024</a:t>
            </a:fld>
            <a:endParaRPr lang="nl-NL"/>
          </a:p>
        </p:txBody>
      </p:sp>
      <p:sp>
        <p:nvSpPr>
          <p:cNvPr id="5" name="Tijdelijke aanduiding voor titel 1">
            <a:extLst>
              <a:ext uri="{FF2B5EF4-FFF2-40B4-BE49-F238E27FC236}">
                <a16:creationId xmlns:a16="http://schemas.microsoft.com/office/drawing/2014/main" id="{2684EE33-DA4C-49D7-B059-2FD0E6F523DA}"/>
              </a:ext>
            </a:extLst>
          </p:cNvPr>
          <p:cNvSpPr>
            <a:spLocks noGrp="1"/>
          </p:cNvSpPr>
          <p:nvPr>
            <p:ph type="title" hasCustomPrompt="1"/>
          </p:nvPr>
        </p:nvSpPr>
        <p:spPr>
          <a:xfrm>
            <a:off x="3327879" y="593725"/>
            <a:ext cx="5148072" cy="283527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a:t>Klik om stijl </a:t>
            </a:r>
            <a:br>
              <a:rPr lang="nl-NL"/>
            </a:br>
            <a:r>
              <a:rPr lang="nl-NL"/>
              <a:t>te bewerken</a:t>
            </a:r>
          </a:p>
        </p:txBody>
      </p:sp>
      <p:pic>
        <p:nvPicPr>
          <p:cNvPr id="2" name="Graphic 1">
            <a:extLst>
              <a:ext uri="{FF2B5EF4-FFF2-40B4-BE49-F238E27FC236}">
                <a16:creationId xmlns:a16="http://schemas.microsoft.com/office/drawing/2014/main" id="{44A29B3B-7049-B903-AFA7-14D5B4164F5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340114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MCG hoofdingan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ABEC6E2-76A2-4143-A1A5-C5A67EB0E10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2514" t="2400" r="23695" b="2400"/>
          <a:stretch/>
        </p:blipFill>
        <p:spPr>
          <a:xfrm>
            <a:off x="0" y="0"/>
            <a:ext cx="6894594" cy="6858000"/>
          </a:xfrm>
          <a:prstGeom prst="rect">
            <a:avLst/>
          </a:prstGeom>
        </p:spPr>
      </p:pic>
      <p:pic>
        <p:nvPicPr>
          <p:cNvPr id="10" name="Foto">
            <a:extLst>
              <a:ext uri="{FF2B5EF4-FFF2-40B4-BE49-F238E27FC236}">
                <a16:creationId xmlns:a16="http://schemas.microsoft.com/office/drawing/2014/main" id="{938D7EDF-C5EC-4F97-B74E-65FBE8E3F60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38250" y="0"/>
            <a:ext cx="6753225" cy="6858000"/>
          </a:xfrm>
          <a:prstGeom prst="rect">
            <a:avLst/>
          </a:prstGeom>
        </p:spPr>
      </p:pic>
      <p:sp>
        <p:nvSpPr>
          <p:cNvPr id="2" name="Titel">
            <a:extLst>
              <a:ext uri="{FF2B5EF4-FFF2-40B4-BE49-F238E27FC236}">
                <a16:creationId xmlns:a16="http://schemas.microsoft.com/office/drawing/2014/main" id="{3EF05DFF-E160-81D8-185C-A9E1C0928B0F}"/>
              </a:ext>
            </a:extLst>
          </p:cNvPr>
          <p:cNvSpPr>
            <a:spLocks noGrp="1"/>
          </p:cNvSpPr>
          <p:nvPr>
            <p:ph type="title" hasCustomPrompt="1"/>
          </p:nvPr>
        </p:nvSpPr>
        <p:spPr>
          <a:xfrm>
            <a:off x="7137879" y="708025"/>
            <a:ext cx="4758846" cy="190182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dirty="0"/>
              <a:t>Klik om stijl </a:t>
            </a:r>
            <a:br>
              <a:rPr lang="nl-NL" dirty="0"/>
            </a:br>
            <a:r>
              <a:rPr lang="nl-NL" dirty="0"/>
              <a:t>te bewerken</a:t>
            </a:r>
          </a:p>
        </p:txBody>
      </p:sp>
      <p:sp>
        <p:nvSpPr>
          <p:cNvPr id="6" name="Ondertitel">
            <a:extLst>
              <a:ext uri="{FF2B5EF4-FFF2-40B4-BE49-F238E27FC236}">
                <a16:creationId xmlns:a16="http://schemas.microsoft.com/office/drawing/2014/main" id="{DA19D30A-8C0B-2CCE-C990-0A359B48F0FE}"/>
              </a:ext>
            </a:extLst>
          </p:cNvPr>
          <p:cNvSpPr>
            <a:spLocks noGrp="1"/>
          </p:cNvSpPr>
          <p:nvPr>
            <p:ph type="subTitle" idx="1"/>
          </p:nvPr>
        </p:nvSpPr>
        <p:spPr>
          <a:xfrm>
            <a:off x="7148115" y="2250282"/>
            <a:ext cx="4410076" cy="1655762"/>
          </a:xfrm>
          <a:prstGeom prst="rect">
            <a:avLst/>
          </a:prstGeom>
        </p:spPr>
        <p:txBody>
          <a:bodyPr/>
          <a:lstStyle>
            <a:lvl1pPr marL="0" indent="0" algn="l">
              <a:buNone/>
              <a:defRPr sz="2400" b="0">
                <a:solidFill>
                  <a:srgbClr val="003183"/>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34353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rg 2">
    <p:spTree>
      <p:nvGrpSpPr>
        <p:cNvPr id="1" name=""/>
        <p:cNvGrpSpPr/>
        <p:nvPr/>
      </p:nvGrpSpPr>
      <p:grpSpPr>
        <a:xfrm>
          <a:off x="0" y="0"/>
          <a:ext cx="0" cy="0"/>
          <a:chOff x="0" y="0"/>
          <a:chExt cx="0" cy="0"/>
        </a:xfrm>
      </p:grpSpPr>
      <p:pic>
        <p:nvPicPr>
          <p:cNvPr id="9" name="Foto">
            <a:extLst>
              <a:ext uri="{FF2B5EF4-FFF2-40B4-BE49-F238E27FC236}">
                <a16:creationId xmlns:a16="http://schemas.microsoft.com/office/drawing/2014/main" id="{9ABEC6E2-76A2-4143-A1A5-C5A67EB0E103}"/>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0668" t="2411" b="2411"/>
          <a:stretch/>
        </p:blipFill>
        <p:spPr>
          <a:xfrm>
            <a:off x="0" y="0"/>
            <a:ext cx="7493508" cy="6858000"/>
          </a:xfrm>
          <a:prstGeom prst="rect">
            <a:avLst/>
          </a:prstGeom>
        </p:spPr>
      </p:pic>
      <p:sp>
        <p:nvSpPr>
          <p:cNvPr id="11" name="Naam / afdeling">
            <a:extLst>
              <a:ext uri="{FF2B5EF4-FFF2-40B4-BE49-F238E27FC236}">
                <a16:creationId xmlns:a16="http://schemas.microsoft.com/office/drawing/2014/main" id="{0A4ABE56-E390-46D5-BED0-84444218E719}"/>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003183"/>
                </a:solidFill>
                <a:latin typeface="Verdana" panose="020B0604030504040204" pitchFamily="34" charset="0"/>
                <a:ea typeface="Verdana" panose="020B0604030504040204" pitchFamily="34" charset="0"/>
                <a:cs typeface="+mn-cs"/>
              </a:defRPr>
            </a:lvl1pPr>
          </a:lstStyle>
          <a:p>
            <a:endParaRPr lang="nl-NL"/>
          </a:p>
        </p:txBody>
      </p:sp>
      <p:sp>
        <p:nvSpPr>
          <p:cNvPr id="10" name="Datum">
            <a:extLst>
              <a:ext uri="{FF2B5EF4-FFF2-40B4-BE49-F238E27FC236}">
                <a16:creationId xmlns:a16="http://schemas.microsoft.com/office/drawing/2014/main" id="{2C5E0B3C-8B83-4B80-9A7E-AF70DABEFDA7}"/>
              </a:ext>
            </a:extLst>
          </p:cNvPr>
          <p:cNvSpPr>
            <a:spLocks noGrp="1"/>
          </p:cNvSpPr>
          <p:nvPr>
            <p:ph type="dt" sz="half" idx="2"/>
          </p:nvPr>
        </p:nvSpPr>
        <p:spPr>
          <a:xfrm>
            <a:off x="165578" y="5870575"/>
            <a:ext cx="1396521" cy="365125"/>
          </a:xfrm>
          <a:prstGeom prst="rect">
            <a:avLst/>
          </a:prstGeom>
        </p:spPr>
        <p:txBody>
          <a:bodyPr vert="horz" lIns="91440" tIns="45720" rIns="91440" bIns="45720" rtlCol="0" anchor="ctr"/>
          <a:lstStyle>
            <a:lvl1pPr algn="l">
              <a:defRPr sz="1200">
                <a:solidFill>
                  <a:srgbClr val="003183"/>
                </a:solidFill>
                <a:latin typeface="Verdana" panose="020B0604030504040204" pitchFamily="34" charset="0"/>
                <a:ea typeface="Verdana" panose="020B0604030504040204" pitchFamily="34" charset="0"/>
              </a:defRPr>
            </a:lvl1pPr>
          </a:lstStyle>
          <a:p>
            <a:fld id="{320E0EB2-7934-4637-8E9B-92EC8FBDB6F5}" type="datetime1">
              <a:rPr lang="nl-NL" smtClean="0"/>
              <a:t>4-12-2024</a:t>
            </a:fld>
            <a:endParaRPr lang="nl-NL" dirty="0"/>
          </a:p>
        </p:txBody>
      </p:sp>
      <p:pic>
        <p:nvPicPr>
          <p:cNvPr id="12" name="Foto">
            <a:extLst>
              <a:ext uri="{FF2B5EF4-FFF2-40B4-BE49-F238E27FC236}">
                <a16:creationId xmlns:a16="http://schemas.microsoft.com/office/drawing/2014/main" id="{D32CA3FB-87CD-4819-A14E-E31BEE85632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16913" y="0"/>
            <a:ext cx="6753225" cy="6858000"/>
          </a:xfrm>
          <a:prstGeom prst="rect">
            <a:avLst/>
          </a:prstGeom>
        </p:spPr>
      </p:pic>
      <p:sp>
        <p:nvSpPr>
          <p:cNvPr id="5" name="Titel">
            <a:extLst>
              <a:ext uri="{FF2B5EF4-FFF2-40B4-BE49-F238E27FC236}">
                <a16:creationId xmlns:a16="http://schemas.microsoft.com/office/drawing/2014/main" id="{2684EE33-DA4C-49D7-B059-2FD0E6F523DA}"/>
              </a:ext>
            </a:extLst>
          </p:cNvPr>
          <p:cNvSpPr>
            <a:spLocks noGrp="1"/>
          </p:cNvSpPr>
          <p:nvPr>
            <p:ph type="title" hasCustomPrompt="1"/>
          </p:nvPr>
        </p:nvSpPr>
        <p:spPr>
          <a:xfrm>
            <a:off x="7137879" y="708025"/>
            <a:ext cx="4758846" cy="190182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dirty="0"/>
              <a:t>Klik om stijl </a:t>
            </a:r>
            <a:br>
              <a:rPr lang="nl-NL" dirty="0"/>
            </a:br>
            <a:r>
              <a:rPr lang="nl-NL" dirty="0"/>
              <a:t>te bewerken</a:t>
            </a:r>
          </a:p>
        </p:txBody>
      </p:sp>
      <p:sp>
        <p:nvSpPr>
          <p:cNvPr id="14" name="Ondertitel">
            <a:extLst>
              <a:ext uri="{FF2B5EF4-FFF2-40B4-BE49-F238E27FC236}">
                <a16:creationId xmlns:a16="http://schemas.microsoft.com/office/drawing/2014/main" id="{9B87CCFF-1F00-44E9-AFA0-1485C3157511}"/>
              </a:ext>
            </a:extLst>
          </p:cNvPr>
          <p:cNvSpPr>
            <a:spLocks noGrp="1"/>
          </p:cNvSpPr>
          <p:nvPr>
            <p:ph type="subTitle" idx="1"/>
          </p:nvPr>
        </p:nvSpPr>
        <p:spPr>
          <a:xfrm>
            <a:off x="7148115" y="2250282"/>
            <a:ext cx="4410076" cy="1655762"/>
          </a:xfrm>
          <a:prstGeom prst="rect">
            <a:avLst/>
          </a:prstGeom>
        </p:spPr>
        <p:txBody>
          <a:bodyPr/>
          <a:lstStyle>
            <a:lvl1pPr marL="342900" indent="-342900" algn="l">
              <a:buClr>
                <a:srgbClr val="FF7D00"/>
              </a:buClr>
              <a:buFont typeface="Arial" panose="020B0604020202020204" pitchFamily="34" charset="0"/>
              <a:buChar char="•"/>
              <a:defRPr sz="2400" b="0">
                <a:solidFill>
                  <a:srgbClr val="003183"/>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53062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org">
    <p:spTree>
      <p:nvGrpSpPr>
        <p:cNvPr id="1" name=""/>
        <p:cNvGrpSpPr/>
        <p:nvPr/>
      </p:nvGrpSpPr>
      <p:grpSpPr>
        <a:xfrm>
          <a:off x="0" y="0"/>
          <a:ext cx="0" cy="0"/>
          <a:chOff x="0" y="0"/>
          <a:chExt cx="0" cy="0"/>
        </a:xfrm>
      </p:grpSpPr>
      <p:pic>
        <p:nvPicPr>
          <p:cNvPr id="3" name="Afbeelding 2" descr="Afbeelding met boom, buiten, gras, lucht&#10;&#10;Automatisch gegenereerde beschrijving">
            <a:extLst>
              <a:ext uri="{FF2B5EF4-FFF2-40B4-BE49-F238E27FC236}">
                <a16:creationId xmlns:a16="http://schemas.microsoft.com/office/drawing/2014/main" id="{501F9D43-27F0-F0BB-5558-0E1DB2826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6842604" cy="6858000"/>
          </a:xfrm>
          <a:prstGeom prst="rect">
            <a:avLst/>
          </a:prstGeom>
        </p:spPr>
      </p:pic>
      <p:sp>
        <p:nvSpPr>
          <p:cNvPr id="11" name="Naam / afdeling">
            <a:extLst>
              <a:ext uri="{FF2B5EF4-FFF2-40B4-BE49-F238E27FC236}">
                <a16:creationId xmlns:a16="http://schemas.microsoft.com/office/drawing/2014/main" id="{0A4ABE56-E390-46D5-BED0-84444218E719}"/>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003183"/>
                </a:solidFill>
                <a:latin typeface="Verdana" panose="020B0604030504040204" pitchFamily="34" charset="0"/>
                <a:ea typeface="Verdana" panose="020B0604030504040204" pitchFamily="34" charset="0"/>
                <a:cs typeface="+mn-cs"/>
              </a:defRPr>
            </a:lvl1pPr>
          </a:lstStyle>
          <a:p>
            <a:endParaRPr lang="nl-NL"/>
          </a:p>
        </p:txBody>
      </p:sp>
      <p:sp>
        <p:nvSpPr>
          <p:cNvPr id="10" name="Datum">
            <a:extLst>
              <a:ext uri="{FF2B5EF4-FFF2-40B4-BE49-F238E27FC236}">
                <a16:creationId xmlns:a16="http://schemas.microsoft.com/office/drawing/2014/main" id="{2C5E0B3C-8B83-4B80-9A7E-AF70DABEFDA7}"/>
              </a:ext>
            </a:extLst>
          </p:cNvPr>
          <p:cNvSpPr>
            <a:spLocks noGrp="1"/>
          </p:cNvSpPr>
          <p:nvPr>
            <p:ph type="dt" sz="half" idx="2"/>
          </p:nvPr>
        </p:nvSpPr>
        <p:spPr>
          <a:xfrm>
            <a:off x="165578" y="5870575"/>
            <a:ext cx="1688621" cy="365125"/>
          </a:xfrm>
          <a:prstGeom prst="rect">
            <a:avLst/>
          </a:prstGeom>
        </p:spPr>
        <p:txBody>
          <a:bodyPr vert="horz" lIns="91440" tIns="45720" rIns="91440" bIns="45720" rtlCol="0" anchor="ctr"/>
          <a:lstStyle>
            <a:lvl1pPr algn="l">
              <a:defRPr sz="1200">
                <a:solidFill>
                  <a:srgbClr val="003183"/>
                </a:solidFill>
                <a:latin typeface="Verdana" panose="020B0604030504040204" pitchFamily="34" charset="0"/>
                <a:ea typeface="Verdana" panose="020B0604030504040204" pitchFamily="34" charset="0"/>
              </a:defRPr>
            </a:lvl1pPr>
          </a:lstStyle>
          <a:p>
            <a:fld id="{320E0EB2-7934-4637-8E9B-92EC8FBDB6F5}" type="datetime1">
              <a:rPr lang="nl-NL" smtClean="0"/>
              <a:t>4-12-2024</a:t>
            </a:fld>
            <a:endParaRPr lang="nl-NL" dirty="0"/>
          </a:p>
        </p:txBody>
      </p:sp>
      <p:pic>
        <p:nvPicPr>
          <p:cNvPr id="6" name="Foto">
            <a:extLst>
              <a:ext uri="{FF2B5EF4-FFF2-40B4-BE49-F238E27FC236}">
                <a16:creationId xmlns:a16="http://schemas.microsoft.com/office/drawing/2014/main" id="{1A026B47-B7C0-C0B9-4067-9F6FFCDCE5B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16913" y="0"/>
            <a:ext cx="6753225" cy="6858000"/>
          </a:xfrm>
          <a:prstGeom prst="rect">
            <a:avLst/>
          </a:prstGeom>
        </p:spPr>
      </p:pic>
      <p:sp>
        <p:nvSpPr>
          <p:cNvPr id="5" name="Titel">
            <a:extLst>
              <a:ext uri="{FF2B5EF4-FFF2-40B4-BE49-F238E27FC236}">
                <a16:creationId xmlns:a16="http://schemas.microsoft.com/office/drawing/2014/main" id="{2684EE33-DA4C-49D7-B059-2FD0E6F523DA}"/>
              </a:ext>
            </a:extLst>
          </p:cNvPr>
          <p:cNvSpPr>
            <a:spLocks noGrp="1"/>
          </p:cNvSpPr>
          <p:nvPr>
            <p:ph type="title" hasCustomPrompt="1"/>
          </p:nvPr>
        </p:nvSpPr>
        <p:spPr>
          <a:xfrm>
            <a:off x="7137879" y="708025"/>
            <a:ext cx="4758846" cy="190182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dirty="0"/>
              <a:t>Klik om stijl </a:t>
            </a:r>
            <a:br>
              <a:rPr lang="nl-NL" dirty="0"/>
            </a:br>
            <a:r>
              <a:rPr lang="nl-NL" dirty="0"/>
              <a:t>te bewerken</a:t>
            </a:r>
          </a:p>
        </p:txBody>
      </p:sp>
      <p:sp>
        <p:nvSpPr>
          <p:cNvPr id="14" name="Ondertitel">
            <a:extLst>
              <a:ext uri="{FF2B5EF4-FFF2-40B4-BE49-F238E27FC236}">
                <a16:creationId xmlns:a16="http://schemas.microsoft.com/office/drawing/2014/main" id="{9B87CCFF-1F00-44E9-AFA0-1485C3157511}"/>
              </a:ext>
            </a:extLst>
          </p:cNvPr>
          <p:cNvSpPr>
            <a:spLocks noGrp="1"/>
          </p:cNvSpPr>
          <p:nvPr>
            <p:ph type="subTitle" idx="1"/>
          </p:nvPr>
        </p:nvSpPr>
        <p:spPr>
          <a:xfrm>
            <a:off x="7148115" y="2250282"/>
            <a:ext cx="4410076" cy="1655762"/>
          </a:xfrm>
          <a:prstGeom prst="rect">
            <a:avLst/>
          </a:prstGeom>
        </p:spPr>
        <p:txBody>
          <a:bodyPr/>
          <a:lstStyle>
            <a:lvl1pPr marL="0" indent="0" algn="l">
              <a:buNone/>
              <a:defRPr sz="2400" b="0">
                <a:solidFill>
                  <a:srgbClr val="003183"/>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2017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derzoek">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59FCD85-0A05-48CD-BA15-5C813ACAE23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7835" r="42225" b="7835"/>
          <a:stretch/>
        </p:blipFill>
        <p:spPr>
          <a:xfrm>
            <a:off x="0" y="0"/>
            <a:ext cx="7043928" cy="6858000"/>
          </a:xfrm>
          <a:prstGeom prst="rect">
            <a:avLst/>
          </a:prstGeom>
          <a:scene3d>
            <a:camera prst="orthographicFront">
              <a:rot lat="0" lon="0" rev="0"/>
            </a:camera>
            <a:lightRig rig="threePt" dir="t"/>
          </a:scene3d>
        </p:spPr>
      </p:pic>
      <p:sp>
        <p:nvSpPr>
          <p:cNvPr id="3" name="Tijdelijke aanduiding voor voettekst 2">
            <a:extLst>
              <a:ext uri="{FF2B5EF4-FFF2-40B4-BE49-F238E27FC236}">
                <a16:creationId xmlns:a16="http://schemas.microsoft.com/office/drawing/2014/main" id="{A90A633F-6546-4278-AEE2-3853D559EFB6}"/>
              </a:ext>
            </a:extLst>
          </p:cNvPr>
          <p:cNvSpPr>
            <a:spLocks noGrp="1"/>
          </p:cNvSpPr>
          <p:nvPr>
            <p:ph type="ftr" sz="quarter" idx="10"/>
          </p:nvPr>
        </p:nvSpPr>
        <p:spPr>
          <a:xfrm>
            <a:off x="1270479" y="5870575"/>
            <a:ext cx="4114800" cy="365125"/>
          </a:xfrm>
          <a:prstGeom prst="rect">
            <a:avLst/>
          </a:prstGeom>
        </p:spPr>
        <p:txBody>
          <a:bodyPr/>
          <a:lstStyle/>
          <a:p>
            <a:endParaRPr lang="nl-NL"/>
          </a:p>
        </p:txBody>
      </p:sp>
      <p:sp>
        <p:nvSpPr>
          <p:cNvPr id="4" name="Tijdelijke aanduiding voor datum 3">
            <a:extLst>
              <a:ext uri="{FF2B5EF4-FFF2-40B4-BE49-F238E27FC236}">
                <a16:creationId xmlns:a16="http://schemas.microsoft.com/office/drawing/2014/main" id="{F70430F3-8CD0-4F7B-8B5E-C037B30E29E9}"/>
              </a:ext>
            </a:extLst>
          </p:cNvPr>
          <p:cNvSpPr>
            <a:spLocks noGrp="1"/>
          </p:cNvSpPr>
          <p:nvPr>
            <p:ph type="dt" sz="half" idx="11"/>
          </p:nvPr>
        </p:nvSpPr>
        <p:spPr>
          <a:xfrm>
            <a:off x="165578" y="5870575"/>
            <a:ext cx="1510821" cy="365125"/>
          </a:xfrm>
          <a:prstGeom prst="rect">
            <a:avLst/>
          </a:prstGeom>
        </p:spPr>
        <p:txBody>
          <a:bodyPr/>
          <a:lstStyle/>
          <a:p>
            <a:fld id="{8D777244-B7F4-48ED-B6F5-93B10531A77F}" type="datetime1">
              <a:rPr lang="nl-NL" smtClean="0"/>
              <a:t>4-12-2024</a:t>
            </a:fld>
            <a:endParaRPr lang="nl-NL" dirty="0"/>
          </a:p>
        </p:txBody>
      </p:sp>
      <p:pic>
        <p:nvPicPr>
          <p:cNvPr id="9" name="Foto">
            <a:extLst>
              <a:ext uri="{FF2B5EF4-FFF2-40B4-BE49-F238E27FC236}">
                <a16:creationId xmlns:a16="http://schemas.microsoft.com/office/drawing/2014/main" id="{84A1C80F-4D74-4399-A7A8-85CBABA6AC3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238250" y="-9144"/>
            <a:ext cx="6753225" cy="6858000"/>
          </a:xfrm>
          <a:prstGeom prst="rect">
            <a:avLst/>
          </a:prstGeom>
        </p:spPr>
      </p:pic>
      <p:sp>
        <p:nvSpPr>
          <p:cNvPr id="2" name="Titel">
            <a:extLst>
              <a:ext uri="{FF2B5EF4-FFF2-40B4-BE49-F238E27FC236}">
                <a16:creationId xmlns:a16="http://schemas.microsoft.com/office/drawing/2014/main" id="{BFF1F873-7949-7432-D8C5-D1FE76FBBC5D}"/>
              </a:ext>
            </a:extLst>
          </p:cNvPr>
          <p:cNvSpPr>
            <a:spLocks noGrp="1"/>
          </p:cNvSpPr>
          <p:nvPr>
            <p:ph type="title" hasCustomPrompt="1"/>
          </p:nvPr>
        </p:nvSpPr>
        <p:spPr>
          <a:xfrm>
            <a:off x="7137879" y="708025"/>
            <a:ext cx="4758846" cy="1901825"/>
          </a:xfrm>
          <a:prstGeom prst="rect">
            <a:avLst/>
          </a:prstGeom>
        </p:spPr>
        <p:txBody>
          <a:bodyPr vert="horz" lIns="91440" tIns="45720" rIns="91440" bIns="45720" rtlCol="0" anchor="ctr">
            <a:normAutofit/>
          </a:bodyPr>
          <a:lstStyle>
            <a:lvl1pPr>
              <a:defRPr>
                <a:solidFill>
                  <a:srgbClr val="003183"/>
                </a:solidFill>
                <a:effectLst/>
              </a:defRPr>
            </a:lvl1pPr>
          </a:lstStyle>
          <a:p>
            <a:r>
              <a:rPr lang="nl-NL" dirty="0"/>
              <a:t>Klik om stijl </a:t>
            </a:r>
            <a:br>
              <a:rPr lang="nl-NL" dirty="0"/>
            </a:br>
            <a:r>
              <a:rPr lang="nl-NL" dirty="0"/>
              <a:t>te bewerken</a:t>
            </a:r>
          </a:p>
        </p:txBody>
      </p:sp>
      <p:sp>
        <p:nvSpPr>
          <p:cNvPr id="7" name="Ondertitel">
            <a:extLst>
              <a:ext uri="{FF2B5EF4-FFF2-40B4-BE49-F238E27FC236}">
                <a16:creationId xmlns:a16="http://schemas.microsoft.com/office/drawing/2014/main" id="{CCB4C8C0-1F51-4C7C-442D-534139207E17}"/>
              </a:ext>
            </a:extLst>
          </p:cNvPr>
          <p:cNvSpPr>
            <a:spLocks noGrp="1"/>
          </p:cNvSpPr>
          <p:nvPr>
            <p:ph type="subTitle" idx="1"/>
          </p:nvPr>
        </p:nvSpPr>
        <p:spPr>
          <a:xfrm>
            <a:off x="7148115" y="2250282"/>
            <a:ext cx="4410076" cy="1655762"/>
          </a:xfrm>
          <a:prstGeom prst="rect">
            <a:avLst/>
          </a:prstGeom>
        </p:spPr>
        <p:txBody>
          <a:bodyPr/>
          <a:lstStyle>
            <a:lvl1pPr marL="0" indent="0" algn="l">
              <a:buNone/>
              <a:defRPr sz="2400" b="0">
                <a:solidFill>
                  <a:srgbClr val="003183"/>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142911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sv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svg"/><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6.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D20F2387-C557-4839-9BB4-2BEBB627F5CE}"/>
              </a:ext>
            </a:extLst>
          </p:cNvPr>
          <p:cNvPicPr>
            <a:picLocks noChangeAspect="1"/>
          </p:cNvPicPr>
          <p:nvPr userDrawn="1"/>
        </p:nvPicPr>
        <p:blipFill rotWithShape="1">
          <a:blip r:embed="rId7"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9" name="Tijdelijke aanduiding voor titel 1">
            <a:extLst>
              <a:ext uri="{FF2B5EF4-FFF2-40B4-BE49-F238E27FC236}">
                <a16:creationId xmlns:a16="http://schemas.microsoft.com/office/drawing/2014/main" id="{68073E58-A999-450C-996A-6D048FACF3E4}"/>
              </a:ext>
            </a:extLst>
          </p:cNvPr>
          <p:cNvSpPr>
            <a:spLocks noGrp="1"/>
          </p:cNvSpPr>
          <p:nvPr>
            <p:ph type="title"/>
          </p:nvPr>
        </p:nvSpPr>
        <p:spPr>
          <a:xfrm>
            <a:off x="5385279" y="1517650"/>
            <a:ext cx="4155187" cy="2835275"/>
          </a:xfrm>
          <a:prstGeom prst="rect">
            <a:avLst/>
          </a:prstGeom>
        </p:spPr>
        <p:txBody>
          <a:bodyPr vert="horz" lIns="91440" tIns="45720" rIns="91440" bIns="45720" rtlCol="0" anchor="ctr">
            <a:normAutofit/>
          </a:bodyPr>
          <a:lstStyle/>
          <a:p>
            <a:r>
              <a:rPr lang="nl-NL"/>
              <a:t>Klik om stijl te bewerken</a:t>
            </a:r>
          </a:p>
        </p:txBody>
      </p:sp>
      <p:sp>
        <p:nvSpPr>
          <p:cNvPr id="12" name="Tijdelijke aanduiding voor datum 3">
            <a:extLst>
              <a:ext uri="{FF2B5EF4-FFF2-40B4-BE49-F238E27FC236}">
                <a16:creationId xmlns:a16="http://schemas.microsoft.com/office/drawing/2014/main" id="{79A26040-2792-4D15-8977-5C04534964CF}"/>
              </a:ext>
            </a:extLst>
          </p:cNvPr>
          <p:cNvSpPr>
            <a:spLocks noGrp="1"/>
          </p:cNvSpPr>
          <p:nvPr>
            <p:ph type="dt" sz="half" idx="2"/>
          </p:nvPr>
        </p:nvSpPr>
        <p:spPr>
          <a:xfrm>
            <a:off x="165579" y="5870575"/>
            <a:ext cx="1070384" cy="365125"/>
          </a:xfrm>
          <a:prstGeom prst="rect">
            <a:avLst/>
          </a:prstGeom>
        </p:spPr>
        <p:txBody>
          <a:bodyPr vert="horz" lIns="91440" tIns="45720" rIns="91440" bIns="45720" rtlCol="0" anchor="ctr"/>
          <a:lstStyle>
            <a:lvl1pPr algn="l">
              <a:defRPr sz="1200">
                <a:solidFill>
                  <a:srgbClr val="003183"/>
                </a:solidFill>
                <a:latin typeface="Verdana" panose="020B0604030504040204" pitchFamily="34" charset="0"/>
                <a:ea typeface="Verdana" panose="020B0604030504040204" pitchFamily="34" charset="0"/>
              </a:defRPr>
            </a:lvl1pPr>
          </a:lstStyle>
          <a:p>
            <a:fld id="{48502369-01AC-48E0-A186-DBED47115D1C}" type="datetime1">
              <a:rPr lang="nl-NL" smtClean="0"/>
              <a:t>4-12-2024</a:t>
            </a:fld>
            <a:endParaRPr lang="nl-NL"/>
          </a:p>
        </p:txBody>
      </p:sp>
      <p:sp>
        <p:nvSpPr>
          <p:cNvPr id="13" name="Tijdelijke aanduiding voor voettekst 4">
            <a:extLst>
              <a:ext uri="{FF2B5EF4-FFF2-40B4-BE49-F238E27FC236}">
                <a16:creationId xmlns:a16="http://schemas.microsoft.com/office/drawing/2014/main" id="{5B1436B5-1B9B-4C5C-AD7E-2491251FB0AC}"/>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003183"/>
                </a:solidFill>
                <a:latin typeface="Verdana" panose="020B0604030504040204" pitchFamily="34" charset="0"/>
                <a:ea typeface="Verdana" panose="020B0604030504040204" pitchFamily="34" charset="0"/>
                <a:cs typeface="+mn-cs"/>
              </a:defRPr>
            </a:lvl1pPr>
          </a:lstStyle>
          <a:p>
            <a:endParaRPr lang="nl-NL"/>
          </a:p>
        </p:txBody>
      </p:sp>
      <p:pic>
        <p:nvPicPr>
          <p:cNvPr id="2" name="Graphic 1">
            <a:extLst>
              <a:ext uri="{FF2B5EF4-FFF2-40B4-BE49-F238E27FC236}">
                <a16:creationId xmlns:a16="http://schemas.microsoft.com/office/drawing/2014/main" id="{ABC7964D-CBFD-7C63-D6ED-A479BFB35336}"/>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1220747683"/>
      </p:ext>
    </p:extLst>
  </p:cSld>
  <p:clrMap bg1="lt1" tx1="dk1" bg2="lt2" tx2="dk2" accent1="accent1" accent2="accent2" accent3="accent3" accent4="accent4" accent5="accent5" accent6="accent6" hlink="hlink" folHlink="folHlink"/>
  <p:sldLayoutIdLst>
    <p:sldLayoutId id="2147483741" r:id="rId1"/>
    <p:sldLayoutId id="2147483730" r:id="rId2"/>
    <p:sldLayoutId id="2147483744" r:id="rId3"/>
    <p:sldLayoutId id="2147483743" r:id="rId4"/>
    <p:sldLayoutId id="2147483745" r:id="rId5"/>
  </p:sldLayoutIdLst>
  <p:hf sldNum="0" hdr="0"/>
  <p:txStyles>
    <p:titleStyle>
      <a:lvl1pPr algn="l" defTabSz="914400" rtl="0" eaLnBrk="1" latinLnBrk="0" hangingPunct="1">
        <a:lnSpc>
          <a:spcPct val="90000"/>
        </a:lnSpc>
        <a:spcBef>
          <a:spcPct val="0"/>
        </a:spcBef>
        <a:buNone/>
        <a:defRPr sz="4400" b="1" kern="1200">
          <a:solidFill>
            <a:srgbClr val="003183"/>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B847E5-5EEA-4D23-979B-FC1FF0EB38C3}"/>
              </a:ext>
            </a:extLst>
          </p:cNvPr>
          <p:cNvSpPr/>
          <p:nvPr userDrawn="1"/>
        </p:nvSpPr>
        <p:spPr>
          <a:xfrm>
            <a:off x="6438900" y="0"/>
            <a:ext cx="57531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atum 3">
            <a:extLst>
              <a:ext uri="{FF2B5EF4-FFF2-40B4-BE49-F238E27FC236}">
                <a16:creationId xmlns:a16="http://schemas.microsoft.com/office/drawing/2014/main" id="{79A26040-2792-4D15-8977-5C04534964CF}"/>
              </a:ext>
            </a:extLst>
          </p:cNvPr>
          <p:cNvSpPr>
            <a:spLocks noGrp="1"/>
          </p:cNvSpPr>
          <p:nvPr>
            <p:ph type="dt" sz="half" idx="2"/>
          </p:nvPr>
        </p:nvSpPr>
        <p:spPr>
          <a:xfrm>
            <a:off x="165578" y="5870575"/>
            <a:ext cx="1498121" cy="365125"/>
          </a:xfrm>
          <a:prstGeom prst="rect">
            <a:avLst/>
          </a:prstGeom>
        </p:spPr>
        <p:txBody>
          <a:bodyPr vert="horz" lIns="91440" tIns="45720" rIns="91440" bIns="45720" rtlCol="0" anchor="ctr"/>
          <a:lstStyle>
            <a:lvl1pPr algn="l">
              <a:defRPr sz="1200">
                <a:solidFill>
                  <a:srgbClr val="003183"/>
                </a:solidFill>
                <a:latin typeface="Verdana" panose="020B0604030504040204" pitchFamily="34" charset="0"/>
                <a:ea typeface="Verdana" panose="020B0604030504040204" pitchFamily="34" charset="0"/>
              </a:defRPr>
            </a:lvl1pPr>
          </a:lstStyle>
          <a:p>
            <a:fld id="{C29655C8-B1AF-4407-AD51-F58DB404C008}" type="datetime1">
              <a:rPr lang="nl-NL" smtClean="0"/>
              <a:t>4-12-2024</a:t>
            </a:fld>
            <a:endParaRPr lang="nl-NL" dirty="0"/>
          </a:p>
        </p:txBody>
      </p:sp>
      <p:sp>
        <p:nvSpPr>
          <p:cNvPr id="13" name="Tijdelijke aanduiding voor voettekst 4">
            <a:extLst>
              <a:ext uri="{FF2B5EF4-FFF2-40B4-BE49-F238E27FC236}">
                <a16:creationId xmlns:a16="http://schemas.microsoft.com/office/drawing/2014/main" id="{5B1436B5-1B9B-4C5C-AD7E-2491251FB0AC}"/>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003183"/>
                </a:solidFill>
                <a:latin typeface="Verdana" panose="020B0604030504040204" pitchFamily="34" charset="0"/>
                <a:ea typeface="Verdana" panose="020B0604030504040204" pitchFamily="34" charset="0"/>
                <a:cs typeface="+mn-cs"/>
              </a:defRPr>
            </a:lvl1pPr>
          </a:lstStyle>
          <a:p>
            <a:endParaRPr lang="nl-NL" dirty="0"/>
          </a:p>
        </p:txBody>
      </p:sp>
      <p:pic>
        <p:nvPicPr>
          <p:cNvPr id="7" name="Foto">
            <a:extLst>
              <a:ext uri="{FF2B5EF4-FFF2-40B4-BE49-F238E27FC236}">
                <a16:creationId xmlns:a16="http://schemas.microsoft.com/office/drawing/2014/main" id="{082402A7-3EA7-49CF-9A42-A44436246C6D}"/>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a:stretch/>
        </p:blipFill>
        <p:spPr>
          <a:xfrm>
            <a:off x="1238250" y="0"/>
            <a:ext cx="6753225" cy="6858000"/>
          </a:xfrm>
          <a:prstGeom prst="rect">
            <a:avLst/>
          </a:prstGeom>
        </p:spPr>
      </p:pic>
      <p:sp>
        <p:nvSpPr>
          <p:cNvPr id="9" name="Tijdelijke aanduiding voor titel 1">
            <a:extLst>
              <a:ext uri="{FF2B5EF4-FFF2-40B4-BE49-F238E27FC236}">
                <a16:creationId xmlns:a16="http://schemas.microsoft.com/office/drawing/2014/main" id="{68073E58-A999-450C-996A-6D048FACF3E4}"/>
              </a:ext>
            </a:extLst>
          </p:cNvPr>
          <p:cNvSpPr>
            <a:spLocks noGrp="1"/>
          </p:cNvSpPr>
          <p:nvPr>
            <p:ph type="title"/>
          </p:nvPr>
        </p:nvSpPr>
        <p:spPr>
          <a:xfrm>
            <a:off x="6169913" y="1624994"/>
            <a:ext cx="4155187" cy="2835275"/>
          </a:xfrm>
          <a:prstGeom prst="rect">
            <a:avLst/>
          </a:prstGeom>
        </p:spPr>
        <p:txBody>
          <a:bodyPr vert="horz" lIns="91440" tIns="45720" rIns="91440" bIns="45720" rtlCol="0" anchor="ctr">
            <a:normAutofit/>
          </a:bodyPr>
          <a:lstStyle/>
          <a:p>
            <a:r>
              <a:rPr lang="nl-NL"/>
              <a:t>Klik om stijl te bewerken</a:t>
            </a:r>
          </a:p>
        </p:txBody>
      </p:sp>
      <p:pic>
        <p:nvPicPr>
          <p:cNvPr id="3" name="Graphic 2">
            <a:extLst>
              <a:ext uri="{FF2B5EF4-FFF2-40B4-BE49-F238E27FC236}">
                <a16:creationId xmlns:a16="http://schemas.microsoft.com/office/drawing/2014/main" id="{2D10763F-6EA2-018E-6F7B-2725F30E908C}"/>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3169020740"/>
      </p:ext>
    </p:extLst>
  </p:cSld>
  <p:clrMap bg1="lt1" tx1="dk1" bg2="lt2" tx2="dk2" accent1="accent1" accent2="accent2" accent3="accent3" accent4="accent4" accent5="accent5" accent6="accent6" hlink="hlink" folHlink="folHlink"/>
  <p:sldLayoutIdLst>
    <p:sldLayoutId id="2147483766" r:id="rId1"/>
    <p:sldLayoutId id="2147483804" r:id="rId2"/>
    <p:sldLayoutId id="2147483762" r:id="rId3"/>
    <p:sldLayoutId id="2147483763" r:id="rId4"/>
    <p:sldLayoutId id="2147483764" r:id="rId5"/>
    <p:sldLayoutId id="2147483807" r:id="rId6"/>
    <p:sldLayoutId id="2147483805" r:id="rId7"/>
    <p:sldLayoutId id="2147483767" r:id="rId8"/>
    <p:sldLayoutId id="2147483765" r:id="rId9"/>
  </p:sldLayoutIdLst>
  <p:hf sldNum="0" hdr="0"/>
  <p:txStyles>
    <p:titleStyle>
      <a:lvl1pPr algn="l" defTabSz="914400" rtl="0" eaLnBrk="1" latinLnBrk="0" hangingPunct="1">
        <a:lnSpc>
          <a:spcPct val="90000"/>
        </a:lnSpc>
        <a:spcBef>
          <a:spcPct val="0"/>
        </a:spcBef>
        <a:buNone/>
        <a:defRPr sz="4400" b="1" kern="1200">
          <a:solidFill>
            <a:srgbClr val="003183"/>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jdelijke aanduiding voor titel 1">
            <a:extLst>
              <a:ext uri="{FF2B5EF4-FFF2-40B4-BE49-F238E27FC236}">
                <a16:creationId xmlns:a16="http://schemas.microsoft.com/office/drawing/2014/main" id="{68073E58-A999-450C-996A-6D048FACF3E4}"/>
              </a:ext>
            </a:extLst>
          </p:cNvPr>
          <p:cNvSpPr>
            <a:spLocks noGrp="1"/>
          </p:cNvSpPr>
          <p:nvPr>
            <p:ph type="title"/>
          </p:nvPr>
        </p:nvSpPr>
        <p:spPr>
          <a:xfrm>
            <a:off x="6169913" y="1624994"/>
            <a:ext cx="4155187" cy="2835275"/>
          </a:xfrm>
          <a:prstGeom prst="rect">
            <a:avLst/>
          </a:prstGeom>
        </p:spPr>
        <p:txBody>
          <a:bodyPr vert="horz" lIns="91440" tIns="45720" rIns="91440" bIns="45720" rtlCol="0" anchor="ctr">
            <a:normAutofit/>
          </a:bodyPr>
          <a:lstStyle/>
          <a:p>
            <a:r>
              <a:rPr lang="nl-NL"/>
              <a:t>Klik om stijl te bewerken</a:t>
            </a:r>
          </a:p>
        </p:txBody>
      </p:sp>
      <p:pic>
        <p:nvPicPr>
          <p:cNvPr id="10" name="Afbeelding 9">
            <a:extLst>
              <a:ext uri="{FF2B5EF4-FFF2-40B4-BE49-F238E27FC236}">
                <a16:creationId xmlns:a16="http://schemas.microsoft.com/office/drawing/2014/main" id="{D20F2387-C557-4839-9BB4-2BEBB627F5CE}"/>
              </a:ext>
            </a:extLst>
          </p:cNvPr>
          <p:cNvPicPr>
            <a:picLocks noChangeAspect="1"/>
          </p:cNvPicPr>
          <p:nvPr userDrawn="1"/>
        </p:nvPicPr>
        <p:blipFill rotWithShape="1">
          <a:blip r:embed="rId8" cstate="hqprint">
            <a:extLst>
              <a:ext uri="{28A0092B-C50C-407E-A947-70E740481C1C}">
                <a14:useLocalDpi xmlns:a14="http://schemas.microsoft.com/office/drawing/2010/main"/>
              </a:ext>
            </a:extLst>
          </a:blip>
          <a:srcRect/>
          <a:stretch/>
        </p:blipFill>
        <p:spPr>
          <a:xfrm>
            <a:off x="3407479" y="0"/>
            <a:ext cx="8784521" cy="6858000"/>
          </a:xfrm>
          <a:prstGeom prst="rect">
            <a:avLst/>
          </a:prstGeom>
        </p:spPr>
      </p:pic>
      <p:sp>
        <p:nvSpPr>
          <p:cNvPr id="12" name="Tijdelijke aanduiding voor datum 3">
            <a:extLst>
              <a:ext uri="{FF2B5EF4-FFF2-40B4-BE49-F238E27FC236}">
                <a16:creationId xmlns:a16="http://schemas.microsoft.com/office/drawing/2014/main" id="{79A26040-2792-4D15-8977-5C04534964CF}"/>
              </a:ext>
            </a:extLst>
          </p:cNvPr>
          <p:cNvSpPr>
            <a:spLocks noGrp="1"/>
          </p:cNvSpPr>
          <p:nvPr>
            <p:ph type="dt" sz="half" idx="2"/>
          </p:nvPr>
        </p:nvSpPr>
        <p:spPr>
          <a:xfrm>
            <a:off x="165579" y="5870575"/>
            <a:ext cx="1070384" cy="365125"/>
          </a:xfrm>
          <a:prstGeom prst="rect">
            <a:avLst/>
          </a:prstGeom>
        </p:spPr>
        <p:txBody>
          <a:bodyPr vert="horz" lIns="91440" tIns="45720" rIns="91440" bIns="45720" rtlCol="0" anchor="ctr"/>
          <a:lstStyle>
            <a:lvl1pPr algn="l">
              <a:defRPr sz="1200">
                <a:solidFill>
                  <a:srgbClr val="003183"/>
                </a:solidFill>
                <a:latin typeface="Verdana" panose="020B0604030504040204" pitchFamily="34" charset="0"/>
                <a:ea typeface="Verdana" panose="020B0604030504040204" pitchFamily="34" charset="0"/>
              </a:defRPr>
            </a:lvl1pPr>
          </a:lstStyle>
          <a:p>
            <a:fld id="{48502369-01AC-48E0-A186-DBED47115D1C}" type="datetime1">
              <a:rPr lang="nl-NL" smtClean="0"/>
              <a:t>4-12-2024</a:t>
            </a:fld>
            <a:endParaRPr lang="nl-NL"/>
          </a:p>
        </p:txBody>
      </p:sp>
      <p:sp>
        <p:nvSpPr>
          <p:cNvPr id="13" name="Tijdelijke aanduiding voor voettekst 4">
            <a:extLst>
              <a:ext uri="{FF2B5EF4-FFF2-40B4-BE49-F238E27FC236}">
                <a16:creationId xmlns:a16="http://schemas.microsoft.com/office/drawing/2014/main" id="{5B1436B5-1B9B-4C5C-AD7E-2491251FB0AC}"/>
              </a:ext>
            </a:extLst>
          </p:cNvPr>
          <p:cNvSpPr>
            <a:spLocks noGrp="1"/>
          </p:cNvSpPr>
          <p:nvPr>
            <p:ph type="ftr" sz="quarter" idx="3"/>
          </p:nvPr>
        </p:nvSpPr>
        <p:spPr>
          <a:xfrm>
            <a:off x="1270479" y="5870575"/>
            <a:ext cx="4114800" cy="365125"/>
          </a:xfrm>
          <a:prstGeom prst="rect">
            <a:avLst/>
          </a:prstGeom>
        </p:spPr>
        <p:txBody>
          <a:bodyPr vert="horz" lIns="91440" tIns="45720" rIns="91440" bIns="45720" rtlCol="0" anchor="ctr"/>
          <a:lstStyle>
            <a:lvl1pPr algn="l">
              <a:defRPr lang="nl-NL" sz="1200" b="1" kern="1200">
                <a:solidFill>
                  <a:srgbClr val="003183"/>
                </a:solidFill>
                <a:latin typeface="Verdana" panose="020B0604030504040204" pitchFamily="34" charset="0"/>
                <a:ea typeface="Verdana" panose="020B0604030504040204" pitchFamily="34" charset="0"/>
                <a:cs typeface="+mn-cs"/>
              </a:defRPr>
            </a:lvl1pPr>
          </a:lstStyle>
          <a:p>
            <a:endParaRPr lang="nl-NL"/>
          </a:p>
        </p:txBody>
      </p:sp>
      <p:pic>
        <p:nvPicPr>
          <p:cNvPr id="2" name="Graphic 1">
            <a:extLst>
              <a:ext uri="{FF2B5EF4-FFF2-40B4-BE49-F238E27FC236}">
                <a16:creationId xmlns:a16="http://schemas.microsoft.com/office/drawing/2014/main" id="{69E90DBB-42D7-1F22-966A-AD6DD85BD02D}"/>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18954" y="6199632"/>
            <a:ext cx="1178966" cy="245618"/>
          </a:xfrm>
          <a:prstGeom prst="rect">
            <a:avLst/>
          </a:prstGeom>
        </p:spPr>
      </p:pic>
    </p:spTree>
    <p:extLst>
      <p:ext uri="{BB962C8B-B14F-4D97-AF65-F5344CB8AC3E}">
        <p14:creationId xmlns:p14="http://schemas.microsoft.com/office/powerpoint/2010/main" val="3212015021"/>
      </p:ext>
    </p:extLst>
  </p:cSld>
  <p:clrMap bg1="lt1" tx1="dk1" bg2="lt2" tx2="dk2" accent1="accent1" accent2="accent2" accent3="accent3" accent4="accent4" accent5="accent5" accent6="accent6" hlink="hlink" folHlink="folHlink"/>
  <p:sldLayoutIdLst>
    <p:sldLayoutId id="2147483773" r:id="rId1"/>
    <p:sldLayoutId id="2147483777" r:id="rId2"/>
    <p:sldLayoutId id="2147483775" r:id="rId3"/>
    <p:sldLayoutId id="2147483806" r:id="rId4"/>
    <p:sldLayoutId id="2147483779" r:id="rId5"/>
    <p:sldLayoutId id="2147483776" r:id="rId6"/>
  </p:sldLayoutIdLst>
  <p:hf sldNum="0" hdr="0"/>
  <p:txStyles>
    <p:titleStyle>
      <a:lvl1pPr algn="l" defTabSz="914400" rtl="0" eaLnBrk="1" latinLnBrk="0" hangingPunct="1">
        <a:lnSpc>
          <a:spcPct val="90000"/>
        </a:lnSpc>
        <a:spcBef>
          <a:spcPct val="0"/>
        </a:spcBef>
        <a:buNone/>
        <a:defRPr sz="4400" b="1" kern="1200">
          <a:solidFill>
            <a:srgbClr val="003183"/>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3377AC0-65C7-48B9-ACCA-420426FE83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69E3CD0-1962-4346-9EE7-165EE1012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a:extLst>
              <a:ext uri="{FF2B5EF4-FFF2-40B4-BE49-F238E27FC236}">
                <a16:creationId xmlns:a16="http://schemas.microsoft.com/office/drawing/2014/main" id="{F378BF98-AD04-3B79-6C12-AF29651569BC}"/>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9512531" y="0"/>
            <a:ext cx="2679469" cy="6858000"/>
          </a:xfrm>
          <a:prstGeom prst="rect">
            <a:avLst/>
          </a:prstGeom>
        </p:spPr>
      </p:pic>
    </p:spTree>
    <p:extLst>
      <p:ext uri="{BB962C8B-B14F-4D97-AF65-F5344CB8AC3E}">
        <p14:creationId xmlns:p14="http://schemas.microsoft.com/office/powerpoint/2010/main" val="308206309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b="1" kern="1200">
          <a:solidFill>
            <a:srgbClr val="003183"/>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Clr>
          <a:srgbClr val="FF7D00"/>
        </a:buClr>
        <a:buSzPct val="75000"/>
        <a:buFont typeface="Verdana" panose="020B0604030504040204" pitchFamily="34" charset="0"/>
        <a:buChar char="•"/>
        <a:defRPr sz="2800" kern="1200">
          <a:solidFill>
            <a:srgbClr val="003183"/>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400" kern="1200">
          <a:solidFill>
            <a:srgbClr val="003183"/>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000" kern="1200">
          <a:solidFill>
            <a:srgbClr val="003183"/>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CB13C7C-9AAE-4832-AF06-29ECE0D27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nl-NL" dirty="0"/>
          </a:p>
        </p:txBody>
      </p:sp>
      <p:sp>
        <p:nvSpPr>
          <p:cNvPr id="3" name="Tijdelijke aanduiding voor tekst 2">
            <a:extLst>
              <a:ext uri="{FF2B5EF4-FFF2-40B4-BE49-F238E27FC236}">
                <a16:creationId xmlns:a16="http://schemas.microsoft.com/office/drawing/2014/main" id="{D9673104-B77C-4A4D-A28C-477158A8B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17761695"/>
      </p:ext>
    </p:extLst>
  </p:cSld>
  <p:clrMap bg1="lt1" tx1="dk1" bg2="lt2" tx2="dk2" accent1="accent1" accent2="accent2" accent3="accent3" accent4="accent4" accent5="accent5" accent6="accent6" hlink="hlink" folHlink="folHlink"/>
  <p:sldLayoutIdLst>
    <p:sldLayoutId id="2147483769" r:id="rId1"/>
  </p:sldLayoutIdLst>
  <p:hf sldNum="0" hdr="0"/>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customXml" Target="../ink/ink5.xml"/><Relationship Id="rId18"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customXml" Target="../ink/ink2.xml"/><Relationship Id="rId12" Type="http://schemas.openxmlformats.org/officeDocument/2006/relationships/image" Target="../media/image31.png"/><Relationship Id="rId17" Type="http://schemas.openxmlformats.org/officeDocument/2006/relationships/customXml" Target="../ink/ink7.xml"/><Relationship Id="rId2" Type="http://schemas.openxmlformats.org/officeDocument/2006/relationships/image" Target="../media/image27.png"/><Relationship Id="rId16" Type="http://schemas.openxmlformats.org/officeDocument/2006/relationships/image" Target="../media/image33.png"/><Relationship Id="rId1" Type="http://schemas.openxmlformats.org/officeDocument/2006/relationships/slideLayout" Target="../slideLayouts/slideLayout22.xml"/><Relationship Id="rId6" Type="http://schemas.openxmlformats.org/officeDocument/2006/relationships/image" Target="../media/image28.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customXml" Target="../ink/ink3.xml"/><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hyperlink" Target="mailto:cao@umcg.nl"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14FE1F0-C0F9-4B15-7B62-A94F44447EBF}"/>
              </a:ext>
            </a:extLst>
          </p:cNvPr>
          <p:cNvSpPr>
            <a:spLocks noGrp="1"/>
          </p:cNvSpPr>
          <p:nvPr>
            <p:ph type="title"/>
          </p:nvPr>
        </p:nvSpPr>
        <p:spPr/>
        <p:txBody>
          <a:bodyPr>
            <a:normAutofit/>
          </a:bodyPr>
          <a:lstStyle/>
          <a:p>
            <a:r>
              <a:rPr lang="nl-NL" sz="2000" dirty="0"/>
              <a:t>Wil je meer halen uit je arbeidsvoorwaarden?</a:t>
            </a:r>
          </a:p>
        </p:txBody>
      </p:sp>
      <p:sp>
        <p:nvSpPr>
          <p:cNvPr id="9" name="Ondertitel 8">
            <a:extLst>
              <a:ext uri="{FF2B5EF4-FFF2-40B4-BE49-F238E27FC236}">
                <a16:creationId xmlns:a16="http://schemas.microsoft.com/office/drawing/2014/main" id="{D1A4F1C0-B25C-B05A-4896-B58CE705CC24}"/>
              </a:ext>
            </a:extLst>
          </p:cNvPr>
          <p:cNvSpPr>
            <a:spLocks noGrp="1"/>
          </p:cNvSpPr>
          <p:nvPr>
            <p:ph type="subTitle" idx="1"/>
          </p:nvPr>
        </p:nvSpPr>
        <p:spPr/>
        <p:txBody>
          <a:bodyPr/>
          <a:lstStyle/>
          <a:p>
            <a:r>
              <a:rPr lang="nl-NL" dirty="0"/>
              <a:t>Marco Hofstra</a:t>
            </a:r>
          </a:p>
          <a:p>
            <a:r>
              <a:rPr lang="nl-NL" dirty="0"/>
              <a:t>UMC staf P&amp;O</a:t>
            </a:r>
          </a:p>
          <a:p>
            <a:endParaRPr lang="nl-NL" dirty="0"/>
          </a:p>
          <a:p>
            <a:r>
              <a:rPr lang="nl-NL" sz="1800" dirty="0"/>
              <a:t>Aandachtsgebieden:</a:t>
            </a:r>
          </a:p>
          <a:p>
            <a:pPr marL="342900" indent="-342900">
              <a:buFont typeface="Arial" panose="020B0604020202020204" pitchFamily="34" charset="0"/>
              <a:buChar char="•"/>
            </a:pPr>
            <a:r>
              <a:rPr lang="nl-NL" sz="1800" dirty="0"/>
              <a:t>HR Analytics</a:t>
            </a:r>
          </a:p>
          <a:p>
            <a:pPr marL="342900" indent="-342900">
              <a:buFont typeface="Arial" panose="020B0604020202020204" pitchFamily="34" charset="0"/>
              <a:buChar char="•"/>
            </a:pPr>
            <a:r>
              <a:rPr lang="nl-NL" sz="1800" dirty="0"/>
              <a:t>Specialist arbeidsvoorwaarden</a:t>
            </a:r>
          </a:p>
          <a:p>
            <a:pPr marL="342900" indent="-342900">
              <a:buFont typeface="Arial" panose="020B0604020202020204" pitchFamily="34" charset="0"/>
              <a:buChar char="•"/>
            </a:pPr>
            <a:r>
              <a:rPr lang="nl-NL" sz="1800" dirty="0"/>
              <a:t>Salarisexpert</a:t>
            </a:r>
          </a:p>
        </p:txBody>
      </p:sp>
    </p:spTree>
    <p:extLst>
      <p:ext uri="{BB962C8B-B14F-4D97-AF65-F5344CB8AC3E}">
        <p14:creationId xmlns:p14="http://schemas.microsoft.com/office/powerpoint/2010/main" val="272611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49129-A54F-4986-7D5F-CD36CABBE290}"/>
              </a:ext>
            </a:extLst>
          </p:cNvPr>
          <p:cNvSpPr>
            <a:spLocks noGrp="1"/>
          </p:cNvSpPr>
          <p:nvPr>
            <p:ph type="title"/>
          </p:nvPr>
        </p:nvSpPr>
        <p:spPr/>
        <p:txBody>
          <a:bodyPr>
            <a:normAutofit/>
          </a:bodyPr>
          <a:lstStyle/>
          <a:p>
            <a:r>
              <a:rPr lang="nl-NL" sz="2800" dirty="0"/>
              <a:t>Balansverlof (2) </a:t>
            </a:r>
          </a:p>
        </p:txBody>
      </p:sp>
      <p:sp>
        <p:nvSpPr>
          <p:cNvPr id="3" name="Tijdelijke aanduiding voor inhoud 2">
            <a:extLst>
              <a:ext uri="{FF2B5EF4-FFF2-40B4-BE49-F238E27FC236}">
                <a16:creationId xmlns:a16="http://schemas.microsoft.com/office/drawing/2014/main" id="{CEBEEC82-E71B-BEB6-22B4-7A259E6C2A14}"/>
              </a:ext>
            </a:extLst>
          </p:cNvPr>
          <p:cNvSpPr>
            <a:spLocks noGrp="1"/>
          </p:cNvSpPr>
          <p:nvPr>
            <p:ph idx="1"/>
          </p:nvPr>
        </p:nvSpPr>
        <p:spPr>
          <a:xfrm>
            <a:off x="838200" y="1602000"/>
            <a:ext cx="10515600" cy="4574963"/>
          </a:xfrm>
        </p:spPr>
        <p:txBody>
          <a:bodyPr>
            <a:normAutofit/>
          </a:bodyPr>
          <a:lstStyle/>
          <a:p>
            <a:pPr lvl="1"/>
            <a:endParaRPr lang="nl-NL" sz="1600" dirty="0"/>
          </a:p>
          <a:p>
            <a:pPr lvl="1"/>
            <a:endParaRPr lang="nl-NL" sz="1600" dirty="0"/>
          </a:p>
          <a:p>
            <a:endParaRPr lang="nl-NL" sz="2000" dirty="0"/>
          </a:p>
          <a:p>
            <a:endParaRPr lang="nl-NL" sz="2000" dirty="0"/>
          </a:p>
          <a:p>
            <a:endParaRPr lang="nl-NL" sz="2000" dirty="0"/>
          </a:p>
          <a:p>
            <a:endParaRPr lang="nl-NL" sz="2000" dirty="0"/>
          </a:p>
          <a:p>
            <a:endParaRPr lang="nl-NL" sz="2000" dirty="0"/>
          </a:p>
          <a:p>
            <a:endParaRPr lang="nl-NL" sz="2000" dirty="0"/>
          </a:p>
          <a:p>
            <a:pPr marL="0" indent="0">
              <a:buNone/>
            </a:pPr>
            <a:endParaRPr lang="nl-NL" sz="1050" dirty="0"/>
          </a:p>
        </p:txBody>
      </p:sp>
      <p:pic>
        <p:nvPicPr>
          <p:cNvPr id="5" name="Afbeelding 4" descr="Afbeelding met symbool, logo, Graphics, Lettertype&#10;&#10;Automatisch gegenereerde beschrijving">
            <a:extLst>
              <a:ext uri="{FF2B5EF4-FFF2-40B4-BE49-F238E27FC236}">
                <a16:creationId xmlns:a16="http://schemas.microsoft.com/office/drawing/2014/main" id="{40C56122-188F-CD99-6DB6-1A805D05C02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06035" y="174466"/>
            <a:ext cx="1707289" cy="1706880"/>
          </a:xfrm>
          <a:prstGeom prst="rect">
            <a:avLst/>
          </a:prstGeom>
        </p:spPr>
      </p:pic>
      <p:sp>
        <p:nvSpPr>
          <p:cNvPr id="7" name="Tijdelijke aanduiding voor inhoud 2">
            <a:extLst>
              <a:ext uri="{FF2B5EF4-FFF2-40B4-BE49-F238E27FC236}">
                <a16:creationId xmlns:a16="http://schemas.microsoft.com/office/drawing/2014/main" id="{11FADED8-6667-3352-49C8-D4FF38E471DE}"/>
              </a:ext>
            </a:extLst>
          </p:cNvPr>
          <p:cNvSpPr txBox="1">
            <a:spLocks/>
          </p:cNvSpPr>
          <p:nvPr/>
        </p:nvSpPr>
        <p:spPr>
          <a:xfrm>
            <a:off x="990600" y="1754400"/>
            <a:ext cx="10515600" cy="457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D00"/>
              </a:buClr>
              <a:buSzPct val="75000"/>
              <a:buFont typeface="Verdana" panose="020B0604030504040204" pitchFamily="34" charset="0"/>
              <a:buChar char="•"/>
              <a:defRPr sz="2800" kern="1200">
                <a:solidFill>
                  <a:srgbClr val="003183"/>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400" kern="1200">
                <a:solidFill>
                  <a:srgbClr val="003183"/>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000" kern="1200">
                <a:solidFill>
                  <a:srgbClr val="003183"/>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Verdana" panose="020B0604030504040204" pitchFamily="34" charset="0"/>
              <a:buNone/>
            </a:pPr>
            <a:r>
              <a:rPr lang="nl-NL" sz="2000" dirty="0"/>
              <a:t>Eindejaarsuitkering en vakantiegeld.</a:t>
            </a:r>
          </a:p>
          <a:p>
            <a:pPr marL="0" indent="0">
              <a:buNone/>
            </a:pPr>
            <a:r>
              <a:rPr lang="nl-NL" sz="1400" dirty="0"/>
              <a:t>(voor zowel medewerkers met een verlofregistratie in </a:t>
            </a:r>
            <a:r>
              <a:rPr lang="nl-NL" sz="1400" dirty="0" err="1"/>
              <a:t>InSite</a:t>
            </a:r>
            <a:r>
              <a:rPr lang="nl-NL" sz="1400" dirty="0"/>
              <a:t> en in OWS).</a:t>
            </a:r>
          </a:p>
          <a:p>
            <a:pPr marL="0" indent="0">
              <a:buNone/>
            </a:pPr>
            <a:endParaRPr lang="nl-NL" sz="1400" dirty="0"/>
          </a:p>
          <a:p>
            <a:r>
              <a:rPr lang="nl-NL" sz="1400" dirty="0"/>
              <a:t>Je kan iedere maand aangeven in </a:t>
            </a:r>
            <a:r>
              <a:rPr lang="nl-NL" sz="1400" dirty="0" err="1"/>
              <a:t>InSite</a:t>
            </a:r>
            <a:r>
              <a:rPr lang="nl-NL" sz="1400" dirty="0"/>
              <a:t> of je je eindejaarsuitkering of vakantiegeld geheel of gedeeltelijk wilt inzetten voor balansverlof.</a:t>
            </a:r>
          </a:p>
          <a:p>
            <a:endParaRPr lang="nl-NL" sz="1400" dirty="0"/>
          </a:p>
          <a:p>
            <a:r>
              <a:rPr lang="nl-NL" sz="1400" dirty="0"/>
              <a:t>In mei en november zullen je “gekochte” uren geheel of gedeeltelijk met je vakantiegeld en /of eindejaarsuitkering worden verrekend.</a:t>
            </a:r>
          </a:p>
          <a:p>
            <a:endParaRPr lang="nl-NL" sz="1400" dirty="0"/>
          </a:p>
          <a:p>
            <a:r>
              <a:rPr lang="nl-NL" sz="1400" dirty="0"/>
              <a:t>Dit wordt berekend op basis van het uurtarief van de maand waarin je deze keuze in </a:t>
            </a:r>
            <a:r>
              <a:rPr lang="nl-NL" sz="1400" dirty="0" err="1"/>
              <a:t>Insite</a:t>
            </a:r>
            <a:r>
              <a:rPr lang="nl-NL" sz="1400" dirty="0"/>
              <a:t> hebt gemaakt.</a:t>
            </a:r>
          </a:p>
          <a:p>
            <a:endParaRPr lang="nl-NL" sz="1400" dirty="0"/>
          </a:p>
          <a:p>
            <a:r>
              <a:rPr lang="nl-NL" sz="1400" dirty="0"/>
              <a:t>De uren worden inzichtelijk in het verlofportaal in </a:t>
            </a:r>
            <a:r>
              <a:rPr lang="nl-NL" sz="1400" dirty="0" err="1"/>
              <a:t>InSite</a:t>
            </a:r>
            <a:r>
              <a:rPr lang="nl-NL" sz="1400" dirty="0"/>
              <a:t> en in OWS op de verlofkaart.</a:t>
            </a:r>
          </a:p>
          <a:p>
            <a:pPr marL="0" indent="0">
              <a:buFont typeface="Verdana" panose="020B0604030504040204" pitchFamily="34" charset="0"/>
              <a:buNone/>
            </a:pPr>
            <a:endParaRPr lang="nl-NL" sz="1050" dirty="0"/>
          </a:p>
          <a:p>
            <a:pPr marL="0" indent="0">
              <a:buFont typeface="Verdana" panose="020B0604030504040204" pitchFamily="34" charset="0"/>
              <a:buNone/>
            </a:pPr>
            <a:r>
              <a:rPr lang="nl-NL" sz="1050" dirty="0">
                <a:solidFill>
                  <a:srgbClr val="FF0000"/>
                </a:solidFill>
              </a:rPr>
              <a:t> LET OP: 	Door Balansverlof te sparen van je EJU en / of VT wordt het fiscaal inkomen verlaagd. Dit kan consequenties hebben voor je huur- en/of 	zorgtoeslag. Ook kan dit gevolgen hebben voor je uitkering bij werkloosheid of arbeidsongeschiktheid.</a:t>
            </a:r>
          </a:p>
        </p:txBody>
      </p:sp>
    </p:spTree>
    <p:extLst>
      <p:ext uri="{BB962C8B-B14F-4D97-AF65-F5344CB8AC3E}">
        <p14:creationId xmlns:p14="http://schemas.microsoft.com/office/powerpoint/2010/main" val="59051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49129-A54F-4986-7D5F-CD36CABBE290}"/>
              </a:ext>
            </a:extLst>
          </p:cNvPr>
          <p:cNvSpPr>
            <a:spLocks noGrp="1"/>
          </p:cNvSpPr>
          <p:nvPr>
            <p:ph type="title"/>
          </p:nvPr>
        </p:nvSpPr>
        <p:spPr/>
        <p:txBody>
          <a:bodyPr>
            <a:normAutofit/>
          </a:bodyPr>
          <a:lstStyle/>
          <a:p>
            <a:r>
              <a:rPr lang="nl-NL" sz="2800" dirty="0"/>
              <a:t>Balansverlof (3) </a:t>
            </a:r>
          </a:p>
        </p:txBody>
      </p:sp>
      <p:sp>
        <p:nvSpPr>
          <p:cNvPr id="3" name="Tijdelijke aanduiding voor inhoud 2">
            <a:extLst>
              <a:ext uri="{FF2B5EF4-FFF2-40B4-BE49-F238E27FC236}">
                <a16:creationId xmlns:a16="http://schemas.microsoft.com/office/drawing/2014/main" id="{CEBEEC82-E71B-BEB6-22B4-7A259E6C2A14}"/>
              </a:ext>
            </a:extLst>
          </p:cNvPr>
          <p:cNvSpPr>
            <a:spLocks noGrp="1"/>
          </p:cNvSpPr>
          <p:nvPr>
            <p:ph idx="1"/>
          </p:nvPr>
        </p:nvSpPr>
        <p:spPr>
          <a:xfrm>
            <a:off x="838200" y="1602000"/>
            <a:ext cx="10515600" cy="4574963"/>
          </a:xfrm>
        </p:spPr>
        <p:txBody>
          <a:bodyPr>
            <a:normAutofit/>
          </a:bodyPr>
          <a:lstStyle/>
          <a:p>
            <a:pPr lvl="1"/>
            <a:endParaRPr lang="nl-NL" sz="1600" dirty="0"/>
          </a:p>
          <a:p>
            <a:pPr lvl="1"/>
            <a:endParaRPr lang="nl-NL" sz="1600" dirty="0"/>
          </a:p>
          <a:p>
            <a:endParaRPr lang="nl-NL" sz="2000" dirty="0"/>
          </a:p>
          <a:p>
            <a:endParaRPr lang="nl-NL" sz="2000" dirty="0"/>
          </a:p>
          <a:p>
            <a:endParaRPr lang="nl-NL" sz="2000" dirty="0"/>
          </a:p>
          <a:p>
            <a:endParaRPr lang="nl-NL" sz="2000" dirty="0"/>
          </a:p>
          <a:p>
            <a:endParaRPr lang="nl-NL" sz="2000" dirty="0"/>
          </a:p>
          <a:p>
            <a:endParaRPr lang="nl-NL" sz="2000" dirty="0"/>
          </a:p>
          <a:p>
            <a:pPr marL="0" indent="0">
              <a:buNone/>
            </a:pPr>
            <a:endParaRPr lang="nl-NL" sz="1050" dirty="0"/>
          </a:p>
        </p:txBody>
      </p:sp>
      <p:pic>
        <p:nvPicPr>
          <p:cNvPr id="5" name="Afbeelding 4" descr="Afbeelding met symbool, logo, Graphics, Lettertype&#10;&#10;Automatisch gegenereerde beschrijving">
            <a:extLst>
              <a:ext uri="{FF2B5EF4-FFF2-40B4-BE49-F238E27FC236}">
                <a16:creationId xmlns:a16="http://schemas.microsoft.com/office/drawing/2014/main" id="{40C56122-188F-CD99-6DB6-1A805D05C02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06035" y="174466"/>
            <a:ext cx="1707289" cy="1706880"/>
          </a:xfrm>
          <a:prstGeom prst="rect">
            <a:avLst/>
          </a:prstGeom>
        </p:spPr>
      </p:pic>
      <p:sp>
        <p:nvSpPr>
          <p:cNvPr id="7" name="Tijdelijke aanduiding voor inhoud 2">
            <a:extLst>
              <a:ext uri="{FF2B5EF4-FFF2-40B4-BE49-F238E27FC236}">
                <a16:creationId xmlns:a16="http://schemas.microsoft.com/office/drawing/2014/main" id="{11FADED8-6667-3352-49C8-D4FF38E471DE}"/>
              </a:ext>
            </a:extLst>
          </p:cNvPr>
          <p:cNvSpPr txBox="1">
            <a:spLocks/>
          </p:cNvSpPr>
          <p:nvPr/>
        </p:nvSpPr>
        <p:spPr>
          <a:xfrm>
            <a:off x="990600" y="1754400"/>
            <a:ext cx="10515600" cy="4574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D00"/>
              </a:buClr>
              <a:buSzPct val="75000"/>
              <a:buFont typeface="Verdana" panose="020B0604030504040204" pitchFamily="34" charset="0"/>
              <a:buChar char="•"/>
              <a:defRPr sz="2800" kern="1200">
                <a:solidFill>
                  <a:srgbClr val="003183"/>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400" kern="1200">
                <a:solidFill>
                  <a:srgbClr val="003183"/>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000" kern="1200">
                <a:solidFill>
                  <a:srgbClr val="003183"/>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Verdana" panose="020B0604030504040204" pitchFamily="34" charset="0"/>
              <a:buNone/>
            </a:pPr>
            <a:r>
              <a:rPr lang="nl-NL" sz="2000" dirty="0"/>
              <a:t>Bovenwettelijke vakantie uren.</a:t>
            </a:r>
          </a:p>
          <a:p>
            <a:pPr marL="0" indent="0">
              <a:buNone/>
            </a:pPr>
            <a:endParaRPr lang="nl-NL" sz="1400" dirty="0"/>
          </a:p>
          <a:p>
            <a:r>
              <a:rPr lang="nl-NL" sz="1400" dirty="0"/>
              <a:t>In januari van ieder jaar kun je aangeven of je je restant saldo bovenwettelijke verlofuren in het balansverlof wilt sparen. </a:t>
            </a:r>
            <a:r>
              <a:rPr lang="nl-NL" sz="1000" dirty="0"/>
              <a:t>(balansverlof heeft geen vervaltermijn)</a:t>
            </a:r>
          </a:p>
          <a:p>
            <a:pPr marL="0" indent="0">
              <a:buNone/>
            </a:pPr>
            <a:endParaRPr lang="nl-NL" sz="1400" dirty="0"/>
          </a:p>
          <a:p>
            <a:r>
              <a:rPr lang="nl-NL" sz="1400" dirty="0"/>
              <a:t>Daarnaast kun je ook kiezen om bovenwettelijke uren uit te laten betalen.</a:t>
            </a:r>
          </a:p>
          <a:p>
            <a:endParaRPr lang="nl-NL" sz="1400" dirty="0"/>
          </a:p>
          <a:p>
            <a:r>
              <a:rPr lang="nl-NL" sz="1400" dirty="0"/>
              <a:t>Doe je niets dan blijven ze staan als bovenwettelijk verlof met een vervaltermijn van 5 jaar.</a:t>
            </a:r>
          </a:p>
          <a:p>
            <a:pPr marL="0" indent="0">
              <a:buNone/>
            </a:pPr>
            <a:endParaRPr lang="nl-NL" sz="1400" dirty="0"/>
          </a:p>
          <a:p>
            <a:endParaRPr lang="nl-NL" sz="1400" dirty="0"/>
          </a:p>
          <a:p>
            <a:pPr marL="0" indent="0">
              <a:buNone/>
            </a:pPr>
            <a:endParaRPr lang="nl-NL" sz="1400" dirty="0"/>
          </a:p>
          <a:p>
            <a:pPr marL="0" indent="0">
              <a:buNone/>
            </a:pPr>
            <a:r>
              <a:rPr lang="nl-NL" sz="1400" dirty="0"/>
              <a:t>Vanaf 2025 is het bovenwettelijk verlof maximaal 32 uur</a:t>
            </a:r>
          </a:p>
          <a:p>
            <a:endParaRPr lang="nl-NL" sz="1400" dirty="0"/>
          </a:p>
          <a:p>
            <a:endParaRPr lang="nl-NL" sz="1400" dirty="0"/>
          </a:p>
          <a:p>
            <a:endParaRPr lang="nl-NL" sz="1400" dirty="0"/>
          </a:p>
          <a:p>
            <a:pPr marL="0" indent="0">
              <a:buFont typeface="Verdana" panose="020B0604030504040204" pitchFamily="34" charset="0"/>
              <a:buNone/>
            </a:pPr>
            <a:endParaRPr lang="nl-NL" sz="1050" dirty="0"/>
          </a:p>
        </p:txBody>
      </p:sp>
    </p:spTree>
    <p:extLst>
      <p:ext uri="{BB962C8B-B14F-4D97-AF65-F5344CB8AC3E}">
        <p14:creationId xmlns:p14="http://schemas.microsoft.com/office/powerpoint/2010/main" val="90824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49129-A54F-4986-7D5F-CD36CABBE290}"/>
              </a:ext>
            </a:extLst>
          </p:cNvPr>
          <p:cNvSpPr>
            <a:spLocks noGrp="1"/>
          </p:cNvSpPr>
          <p:nvPr>
            <p:ph type="title"/>
          </p:nvPr>
        </p:nvSpPr>
        <p:spPr/>
        <p:txBody>
          <a:bodyPr>
            <a:normAutofit/>
          </a:bodyPr>
          <a:lstStyle/>
          <a:p>
            <a:r>
              <a:rPr lang="nl-NL" sz="2800" dirty="0"/>
              <a:t>Balansverlof (4) </a:t>
            </a:r>
          </a:p>
        </p:txBody>
      </p:sp>
      <p:sp>
        <p:nvSpPr>
          <p:cNvPr id="3" name="Tijdelijke aanduiding voor inhoud 2">
            <a:extLst>
              <a:ext uri="{FF2B5EF4-FFF2-40B4-BE49-F238E27FC236}">
                <a16:creationId xmlns:a16="http://schemas.microsoft.com/office/drawing/2014/main" id="{CEBEEC82-E71B-BEB6-22B4-7A259E6C2A14}"/>
              </a:ext>
            </a:extLst>
          </p:cNvPr>
          <p:cNvSpPr>
            <a:spLocks noGrp="1"/>
          </p:cNvSpPr>
          <p:nvPr>
            <p:ph idx="1"/>
          </p:nvPr>
        </p:nvSpPr>
        <p:spPr>
          <a:xfrm>
            <a:off x="838200" y="1602000"/>
            <a:ext cx="10515600" cy="4574963"/>
          </a:xfrm>
        </p:spPr>
        <p:txBody>
          <a:bodyPr>
            <a:normAutofit/>
          </a:bodyPr>
          <a:lstStyle/>
          <a:p>
            <a:pPr lvl="1"/>
            <a:endParaRPr lang="nl-NL" sz="1600" dirty="0"/>
          </a:p>
          <a:p>
            <a:pPr lvl="1"/>
            <a:endParaRPr lang="nl-NL" sz="1600" dirty="0"/>
          </a:p>
          <a:p>
            <a:endParaRPr lang="nl-NL" sz="2000" dirty="0"/>
          </a:p>
          <a:p>
            <a:endParaRPr lang="nl-NL" sz="2000" dirty="0"/>
          </a:p>
          <a:p>
            <a:endParaRPr lang="nl-NL" sz="2000" dirty="0"/>
          </a:p>
          <a:p>
            <a:endParaRPr lang="nl-NL" sz="2000" dirty="0"/>
          </a:p>
          <a:p>
            <a:endParaRPr lang="nl-NL" sz="2000" dirty="0"/>
          </a:p>
          <a:p>
            <a:endParaRPr lang="nl-NL" sz="2000" dirty="0"/>
          </a:p>
          <a:p>
            <a:pPr marL="0" indent="0">
              <a:buNone/>
            </a:pPr>
            <a:endParaRPr lang="nl-NL" sz="1600" dirty="0"/>
          </a:p>
        </p:txBody>
      </p:sp>
      <p:pic>
        <p:nvPicPr>
          <p:cNvPr id="5" name="Afbeelding 4" descr="Afbeelding met symbool, logo, Graphics, Lettertype&#10;&#10;Automatisch gegenereerde beschrijving">
            <a:extLst>
              <a:ext uri="{FF2B5EF4-FFF2-40B4-BE49-F238E27FC236}">
                <a16:creationId xmlns:a16="http://schemas.microsoft.com/office/drawing/2014/main" id="{40C56122-188F-CD99-6DB6-1A805D05C02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06035" y="174466"/>
            <a:ext cx="1707289" cy="1706880"/>
          </a:xfrm>
          <a:prstGeom prst="rect">
            <a:avLst/>
          </a:prstGeom>
        </p:spPr>
      </p:pic>
      <p:sp>
        <p:nvSpPr>
          <p:cNvPr id="7" name="Tijdelijke aanduiding voor inhoud 2">
            <a:extLst>
              <a:ext uri="{FF2B5EF4-FFF2-40B4-BE49-F238E27FC236}">
                <a16:creationId xmlns:a16="http://schemas.microsoft.com/office/drawing/2014/main" id="{11FADED8-6667-3352-49C8-D4FF38E471DE}"/>
              </a:ext>
            </a:extLst>
          </p:cNvPr>
          <p:cNvSpPr txBox="1">
            <a:spLocks/>
          </p:cNvSpPr>
          <p:nvPr/>
        </p:nvSpPr>
        <p:spPr>
          <a:xfrm>
            <a:off x="990600" y="1602000"/>
            <a:ext cx="10515600" cy="4890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D00"/>
              </a:buClr>
              <a:buSzPct val="75000"/>
              <a:buFont typeface="Verdana" panose="020B0604030504040204" pitchFamily="34" charset="0"/>
              <a:buChar char="•"/>
              <a:defRPr sz="2800" kern="1200">
                <a:solidFill>
                  <a:srgbClr val="003183"/>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400" kern="1200">
                <a:solidFill>
                  <a:srgbClr val="003183"/>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000" kern="1200">
                <a:solidFill>
                  <a:srgbClr val="003183"/>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Verdana" panose="020B0604030504040204" pitchFamily="34" charset="0"/>
              <a:buNone/>
            </a:pPr>
            <a:r>
              <a:rPr lang="nl-NL" sz="2000" dirty="0" err="1"/>
              <a:t>Meeruren</a:t>
            </a:r>
            <a:r>
              <a:rPr lang="nl-NL" sz="2000" dirty="0"/>
              <a:t> / overuren.</a:t>
            </a:r>
          </a:p>
          <a:p>
            <a:pPr marL="0" indent="0">
              <a:buFont typeface="Verdana" panose="020B0604030504040204" pitchFamily="34" charset="0"/>
              <a:buNone/>
            </a:pPr>
            <a:endParaRPr lang="nl-NL" sz="2000" dirty="0"/>
          </a:p>
          <a:p>
            <a:pPr marL="0" indent="0">
              <a:buFont typeface="Verdana" panose="020B0604030504040204" pitchFamily="34" charset="0"/>
              <a:buNone/>
            </a:pPr>
            <a:r>
              <a:rPr lang="nl-NL" sz="2000" i="1" u="sng" dirty="0"/>
              <a:t>Wat zijn </a:t>
            </a:r>
            <a:r>
              <a:rPr lang="nl-NL" sz="2000" i="1" u="sng" dirty="0" err="1"/>
              <a:t>meeruren</a:t>
            </a:r>
            <a:r>
              <a:rPr lang="nl-NL" sz="2000" i="1" u="sng" dirty="0"/>
              <a:t>?</a:t>
            </a:r>
          </a:p>
          <a:p>
            <a:r>
              <a:rPr lang="nl-NL" sz="1600" dirty="0"/>
              <a:t>Onder </a:t>
            </a:r>
            <a:r>
              <a:rPr lang="nl-NL" sz="1600" dirty="0" err="1"/>
              <a:t>meeruren</a:t>
            </a:r>
            <a:r>
              <a:rPr lang="nl-NL" sz="1600" dirty="0"/>
              <a:t> wordt verstaan de uren die de medewerker met toestemming van de leidinggevende meer heeft gewerkt dan afgesproken in de arbeidsovereenkomst zoals bedoeld in artikel 6.1. Indien aan het einde van het kalenderjaar de </a:t>
            </a:r>
            <a:r>
              <a:rPr lang="nl-NL" sz="1600" dirty="0" err="1"/>
              <a:t>meeruren</a:t>
            </a:r>
            <a:r>
              <a:rPr lang="nl-NL" sz="1600" dirty="0"/>
              <a:t> niet zijn opgenomen in vrije tijd, dan kunnen deze worden gespaard in balansverlof;</a:t>
            </a:r>
          </a:p>
          <a:p>
            <a:endParaRPr lang="nl-NL" sz="1400" dirty="0"/>
          </a:p>
          <a:p>
            <a:pPr marL="0" indent="0">
              <a:buNone/>
            </a:pPr>
            <a:r>
              <a:rPr lang="nl-NL" sz="2000" i="1" u="sng" dirty="0"/>
              <a:t>Wat zijn overuren? </a:t>
            </a:r>
          </a:p>
          <a:p>
            <a:r>
              <a:rPr lang="nl-NL" sz="1600" dirty="0"/>
              <a:t>Van overwerk is sprake indien de werkgever de medewerker opdraagt incidenteel werkzaamheden te verrichten op tijden waarmee de voor hem geldende werktijd wordt overschreden.</a:t>
            </a:r>
          </a:p>
          <a:p>
            <a:endParaRPr lang="nl-NL" sz="1600" dirty="0"/>
          </a:p>
          <a:p>
            <a:endParaRPr lang="nl-NL" sz="1600" dirty="0"/>
          </a:p>
          <a:p>
            <a:pPr marL="0" indent="0">
              <a:buNone/>
            </a:pPr>
            <a:r>
              <a:rPr lang="nl-NL" sz="1600" dirty="0"/>
              <a:t>In januari kunnen deze uren met goedkeuring van de leidinggevende in het balansverlof worden gestort.</a:t>
            </a:r>
          </a:p>
        </p:txBody>
      </p:sp>
    </p:spTree>
    <p:extLst>
      <p:ext uri="{BB962C8B-B14F-4D97-AF65-F5344CB8AC3E}">
        <p14:creationId xmlns:p14="http://schemas.microsoft.com/office/powerpoint/2010/main" val="65521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49129-A54F-4986-7D5F-CD36CABBE290}"/>
              </a:ext>
            </a:extLst>
          </p:cNvPr>
          <p:cNvSpPr>
            <a:spLocks noGrp="1"/>
          </p:cNvSpPr>
          <p:nvPr>
            <p:ph type="title"/>
          </p:nvPr>
        </p:nvSpPr>
        <p:spPr/>
        <p:txBody>
          <a:bodyPr>
            <a:normAutofit/>
          </a:bodyPr>
          <a:lstStyle/>
          <a:p>
            <a:r>
              <a:rPr lang="nl-NL" sz="2800" dirty="0"/>
              <a:t>Balansverlof (5) </a:t>
            </a:r>
          </a:p>
        </p:txBody>
      </p:sp>
      <p:sp>
        <p:nvSpPr>
          <p:cNvPr id="3" name="Tijdelijke aanduiding voor inhoud 2">
            <a:extLst>
              <a:ext uri="{FF2B5EF4-FFF2-40B4-BE49-F238E27FC236}">
                <a16:creationId xmlns:a16="http://schemas.microsoft.com/office/drawing/2014/main" id="{CEBEEC82-E71B-BEB6-22B4-7A259E6C2A14}"/>
              </a:ext>
            </a:extLst>
          </p:cNvPr>
          <p:cNvSpPr>
            <a:spLocks noGrp="1"/>
          </p:cNvSpPr>
          <p:nvPr>
            <p:ph idx="1"/>
          </p:nvPr>
        </p:nvSpPr>
        <p:spPr>
          <a:xfrm>
            <a:off x="838200" y="1602000"/>
            <a:ext cx="10515600" cy="4574963"/>
          </a:xfrm>
        </p:spPr>
        <p:txBody>
          <a:bodyPr>
            <a:normAutofit/>
          </a:bodyPr>
          <a:lstStyle/>
          <a:p>
            <a:pPr lvl="1"/>
            <a:endParaRPr lang="nl-NL" sz="1600" dirty="0"/>
          </a:p>
          <a:p>
            <a:pPr lvl="1"/>
            <a:endParaRPr lang="nl-NL" sz="1600" dirty="0"/>
          </a:p>
          <a:p>
            <a:endParaRPr lang="nl-NL" sz="2000" dirty="0"/>
          </a:p>
          <a:p>
            <a:endParaRPr lang="nl-NL" sz="2000" dirty="0"/>
          </a:p>
          <a:p>
            <a:endParaRPr lang="nl-NL" sz="2000" dirty="0"/>
          </a:p>
          <a:p>
            <a:endParaRPr lang="nl-NL" sz="2000" dirty="0"/>
          </a:p>
          <a:p>
            <a:endParaRPr lang="nl-NL" sz="2000" dirty="0"/>
          </a:p>
          <a:p>
            <a:endParaRPr lang="nl-NL" sz="2000" dirty="0"/>
          </a:p>
          <a:p>
            <a:pPr marL="0" indent="0">
              <a:buNone/>
            </a:pPr>
            <a:endParaRPr lang="nl-NL" sz="1600" dirty="0"/>
          </a:p>
        </p:txBody>
      </p:sp>
      <p:pic>
        <p:nvPicPr>
          <p:cNvPr id="5" name="Afbeelding 4" descr="Afbeelding met symbool, logo, Graphics, Lettertype&#10;&#10;Automatisch gegenereerde beschrijving">
            <a:extLst>
              <a:ext uri="{FF2B5EF4-FFF2-40B4-BE49-F238E27FC236}">
                <a16:creationId xmlns:a16="http://schemas.microsoft.com/office/drawing/2014/main" id="{40C56122-188F-CD99-6DB6-1A805D05C02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06035" y="174466"/>
            <a:ext cx="1707289" cy="1706880"/>
          </a:xfrm>
          <a:prstGeom prst="rect">
            <a:avLst/>
          </a:prstGeom>
        </p:spPr>
      </p:pic>
      <p:sp>
        <p:nvSpPr>
          <p:cNvPr id="7" name="Tijdelijke aanduiding voor inhoud 2">
            <a:extLst>
              <a:ext uri="{FF2B5EF4-FFF2-40B4-BE49-F238E27FC236}">
                <a16:creationId xmlns:a16="http://schemas.microsoft.com/office/drawing/2014/main" id="{11FADED8-6667-3352-49C8-D4FF38E471DE}"/>
              </a:ext>
            </a:extLst>
          </p:cNvPr>
          <p:cNvSpPr txBox="1">
            <a:spLocks/>
          </p:cNvSpPr>
          <p:nvPr/>
        </p:nvSpPr>
        <p:spPr>
          <a:xfrm>
            <a:off x="990600" y="1602000"/>
            <a:ext cx="10515600" cy="4890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D00"/>
              </a:buClr>
              <a:buSzPct val="75000"/>
              <a:buFont typeface="Verdana" panose="020B0604030504040204" pitchFamily="34" charset="0"/>
              <a:buChar char="•"/>
              <a:defRPr sz="2800" kern="1200">
                <a:solidFill>
                  <a:srgbClr val="003183"/>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400" kern="1200">
                <a:solidFill>
                  <a:srgbClr val="003183"/>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000" kern="1200">
                <a:solidFill>
                  <a:srgbClr val="003183"/>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Verdana" panose="020B0604030504040204" pitchFamily="34" charset="0"/>
              <a:buNone/>
            </a:pPr>
            <a:r>
              <a:rPr lang="nl-NL" sz="2000" dirty="0"/>
              <a:t>Saldo eind 2023.</a:t>
            </a:r>
          </a:p>
          <a:p>
            <a:pPr marL="0" indent="0">
              <a:buFont typeface="Verdana" panose="020B0604030504040204" pitchFamily="34" charset="0"/>
              <a:buNone/>
            </a:pPr>
            <a:endParaRPr lang="nl-NL" sz="2000" dirty="0"/>
          </a:p>
          <a:p>
            <a:pPr marL="0" indent="0">
              <a:buFont typeface="Verdana" panose="020B0604030504040204" pitchFamily="34" charset="0"/>
              <a:buNone/>
            </a:pPr>
            <a:r>
              <a:rPr lang="nl-NL" sz="2000" dirty="0"/>
              <a:t>In januari kun je eenmalig kiezen om je restant saldo opgebouwd voor 1-1-2024 te sparen in je balansverlof pot.</a:t>
            </a:r>
          </a:p>
          <a:p>
            <a:pPr marL="0" indent="0">
              <a:buFont typeface="Verdana" panose="020B0604030504040204" pitchFamily="34" charset="0"/>
              <a:buNone/>
            </a:pPr>
            <a:endParaRPr lang="nl-NL" sz="2000" dirty="0"/>
          </a:p>
          <a:p>
            <a:pPr marL="0" indent="0">
              <a:buFont typeface="Verdana" panose="020B0604030504040204" pitchFamily="34" charset="0"/>
              <a:buNone/>
            </a:pPr>
            <a:r>
              <a:rPr lang="nl-NL" sz="2000" dirty="0"/>
              <a:t>Doe je dit niet dan wordt dit saldo aangemerkt als Bovenwettelijk verlof en vervalt het op 31-12-2028.</a:t>
            </a:r>
          </a:p>
        </p:txBody>
      </p:sp>
    </p:spTree>
    <p:extLst>
      <p:ext uri="{BB962C8B-B14F-4D97-AF65-F5344CB8AC3E}">
        <p14:creationId xmlns:p14="http://schemas.microsoft.com/office/powerpoint/2010/main" val="1068807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81DB4-B189-60AA-502A-64615A9A86E7}"/>
              </a:ext>
            </a:extLst>
          </p:cNvPr>
          <p:cNvSpPr>
            <a:spLocks noGrp="1"/>
          </p:cNvSpPr>
          <p:nvPr>
            <p:ph type="title"/>
          </p:nvPr>
        </p:nvSpPr>
        <p:spPr/>
        <p:txBody>
          <a:bodyPr/>
          <a:lstStyle/>
          <a:p>
            <a:endParaRPr lang="nl-NL"/>
          </a:p>
        </p:txBody>
      </p:sp>
      <p:sp>
        <p:nvSpPr>
          <p:cNvPr id="4" name="Tijdelijke aanduiding voor inhoud 2">
            <a:extLst>
              <a:ext uri="{FF2B5EF4-FFF2-40B4-BE49-F238E27FC236}">
                <a16:creationId xmlns:a16="http://schemas.microsoft.com/office/drawing/2014/main" id="{58435BDF-4A6E-9681-2DC8-235156CD7C46}"/>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F7D00"/>
              </a:buClr>
              <a:buSzPct val="75000"/>
              <a:buFont typeface="Verdana" panose="020B0604030504040204" pitchFamily="34" charset="0"/>
              <a:buChar char="•"/>
              <a:defRPr sz="2800" kern="1200">
                <a:solidFill>
                  <a:srgbClr val="003183"/>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400" kern="1200">
                <a:solidFill>
                  <a:srgbClr val="003183"/>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000" kern="1200">
                <a:solidFill>
                  <a:srgbClr val="003183"/>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Verdana" panose="020B0604030504040204" pitchFamily="34" charset="0"/>
              <a:buNone/>
            </a:pPr>
            <a:endParaRPr lang="nl-NL" dirty="0"/>
          </a:p>
          <a:p>
            <a:pPr marL="0" indent="0" algn="ctr">
              <a:buFont typeface="Verdana" panose="020B0604030504040204" pitchFamily="34" charset="0"/>
              <a:buNone/>
            </a:pPr>
            <a:endParaRPr lang="nl-NL" dirty="0"/>
          </a:p>
          <a:p>
            <a:pPr marL="0" indent="0" algn="ctr">
              <a:buFont typeface="Verdana" panose="020B0604030504040204" pitchFamily="34" charset="0"/>
              <a:buNone/>
            </a:pPr>
            <a:r>
              <a:rPr lang="nl-NL" dirty="0"/>
              <a:t>Vragen over balansverlof</a:t>
            </a:r>
          </a:p>
        </p:txBody>
      </p:sp>
      <p:pic>
        <p:nvPicPr>
          <p:cNvPr id="5" name="Afbeelding 4" descr="Afbeelding met symbool, logo, Graphics, Lettertype&#10;&#10;Automatisch gegenereerde beschrijving">
            <a:extLst>
              <a:ext uri="{FF2B5EF4-FFF2-40B4-BE49-F238E27FC236}">
                <a16:creationId xmlns:a16="http://schemas.microsoft.com/office/drawing/2014/main" id="{9B37021B-2A07-03B1-F38E-E67A957235B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06035" y="174466"/>
            <a:ext cx="1707289" cy="1706880"/>
          </a:xfrm>
          <a:prstGeom prst="rect">
            <a:avLst/>
          </a:prstGeom>
        </p:spPr>
      </p:pic>
    </p:spTree>
    <p:extLst>
      <p:ext uri="{BB962C8B-B14F-4D97-AF65-F5344CB8AC3E}">
        <p14:creationId xmlns:p14="http://schemas.microsoft.com/office/powerpoint/2010/main" val="183813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84F52-5F8D-F31D-3987-27D1AFC5F18B}"/>
              </a:ext>
            </a:extLst>
          </p:cNvPr>
          <p:cNvSpPr>
            <a:spLocks noGrp="1"/>
          </p:cNvSpPr>
          <p:nvPr>
            <p:ph type="title"/>
          </p:nvPr>
        </p:nvSpPr>
        <p:spPr/>
        <p:txBody>
          <a:bodyPr>
            <a:normAutofit/>
          </a:bodyPr>
          <a:lstStyle/>
          <a:p>
            <a:r>
              <a:rPr lang="nl-NL" sz="2800" dirty="0"/>
              <a:t>Reiskosten (1)</a:t>
            </a:r>
          </a:p>
        </p:txBody>
      </p:sp>
      <p:sp>
        <p:nvSpPr>
          <p:cNvPr id="3" name="Tijdelijke aanduiding voor inhoud 2">
            <a:extLst>
              <a:ext uri="{FF2B5EF4-FFF2-40B4-BE49-F238E27FC236}">
                <a16:creationId xmlns:a16="http://schemas.microsoft.com/office/drawing/2014/main" id="{3D57EC5F-5950-A911-7AEE-68ACBB1EC7F7}"/>
              </a:ext>
            </a:extLst>
          </p:cNvPr>
          <p:cNvSpPr>
            <a:spLocks noGrp="1"/>
          </p:cNvSpPr>
          <p:nvPr>
            <p:ph idx="1"/>
          </p:nvPr>
        </p:nvSpPr>
        <p:spPr>
          <a:xfrm>
            <a:off x="838200" y="1512541"/>
            <a:ext cx="10515600" cy="4664422"/>
          </a:xfrm>
        </p:spPr>
        <p:txBody>
          <a:bodyPr>
            <a:normAutofit lnSpcReduction="10000"/>
          </a:bodyPr>
          <a:lstStyle/>
          <a:p>
            <a:pPr marL="0" indent="0">
              <a:buNone/>
            </a:pPr>
            <a:r>
              <a:rPr lang="nl-NL" dirty="0"/>
              <a:t>Per 1-10-2024 een netto-reiskostenvergoeding.</a:t>
            </a:r>
          </a:p>
          <a:p>
            <a:pPr marL="0" indent="0">
              <a:buNone/>
            </a:pPr>
            <a:endParaRPr lang="nl-NL" dirty="0"/>
          </a:p>
          <a:p>
            <a:r>
              <a:rPr lang="nl-NL" dirty="0"/>
              <a:t>0,18 per km enkele reis tot een maximum 40 km</a:t>
            </a:r>
          </a:p>
          <a:p>
            <a:r>
              <a:rPr lang="nl-NL" dirty="0"/>
              <a:t>100% OV vergoeding.</a:t>
            </a:r>
          </a:p>
          <a:p>
            <a:endParaRPr lang="nl-NL" dirty="0"/>
          </a:p>
          <a:p>
            <a:r>
              <a:rPr lang="nl-NL" dirty="0"/>
              <a:t>Van 1-10-2024 tot 31-12-2024 alleen kilometer vergoeding OF OV  vergoeding.</a:t>
            </a:r>
          </a:p>
          <a:p>
            <a:endParaRPr lang="nl-NL" dirty="0"/>
          </a:p>
          <a:p>
            <a:r>
              <a:rPr lang="nl-NL" dirty="0"/>
              <a:t>Per 1-1-2025 per dag keuze voor kilometervergoeding of OV-vergoeding</a:t>
            </a:r>
          </a:p>
        </p:txBody>
      </p:sp>
      <p:pic>
        <p:nvPicPr>
          <p:cNvPr id="4" name="Afbeelding 3">
            <a:extLst>
              <a:ext uri="{FF2B5EF4-FFF2-40B4-BE49-F238E27FC236}">
                <a16:creationId xmlns:a16="http://schemas.microsoft.com/office/drawing/2014/main" id="{2B190A62-3666-893B-312C-FD510B92C3D6}"/>
              </a:ext>
            </a:extLst>
          </p:cNvPr>
          <p:cNvPicPr>
            <a:picLocks noChangeAspect="1"/>
          </p:cNvPicPr>
          <p:nvPr/>
        </p:nvPicPr>
        <p:blipFill>
          <a:blip r:embed="rId2"/>
          <a:stretch>
            <a:fillRect/>
          </a:stretch>
        </p:blipFill>
        <p:spPr>
          <a:xfrm>
            <a:off x="4297162" y="276245"/>
            <a:ext cx="1925625" cy="1236296"/>
          </a:xfrm>
          <a:prstGeom prst="rect">
            <a:avLst/>
          </a:prstGeom>
        </p:spPr>
      </p:pic>
    </p:spTree>
    <p:extLst>
      <p:ext uri="{BB962C8B-B14F-4D97-AF65-F5344CB8AC3E}">
        <p14:creationId xmlns:p14="http://schemas.microsoft.com/office/powerpoint/2010/main" val="143705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84F52-5F8D-F31D-3987-27D1AFC5F18B}"/>
              </a:ext>
            </a:extLst>
          </p:cNvPr>
          <p:cNvSpPr>
            <a:spLocks noGrp="1"/>
          </p:cNvSpPr>
          <p:nvPr>
            <p:ph type="title"/>
          </p:nvPr>
        </p:nvSpPr>
        <p:spPr/>
        <p:txBody>
          <a:bodyPr>
            <a:normAutofit/>
          </a:bodyPr>
          <a:lstStyle/>
          <a:p>
            <a:r>
              <a:rPr lang="nl-NL" sz="2800" dirty="0"/>
              <a:t>Reiskosten (2)</a:t>
            </a:r>
          </a:p>
        </p:txBody>
      </p:sp>
      <p:sp>
        <p:nvSpPr>
          <p:cNvPr id="3" name="Tijdelijke aanduiding voor inhoud 2">
            <a:extLst>
              <a:ext uri="{FF2B5EF4-FFF2-40B4-BE49-F238E27FC236}">
                <a16:creationId xmlns:a16="http://schemas.microsoft.com/office/drawing/2014/main" id="{3D57EC5F-5950-A911-7AEE-68ACBB1EC7F7}"/>
              </a:ext>
            </a:extLst>
          </p:cNvPr>
          <p:cNvSpPr>
            <a:spLocks noGrp="1"/>
          </p:cNvSpPr>
          <p:nvPr>
            <p:ph idx="1"/>
          </p:nvPr>
        </p:nvSpPr>
        <p:spPr>
          <a:xfrm>
            <a:off x="838200" y="1436914"/>
            <a:ext cx="10515600" cy="4740049"/>
          </a:xfrm>
        </p:spPr>
        <p:txBody>
          <a:bodyPr>
            <a:normAutofit fontScale="77500" lnSpcReduction="20000"/>
          </a:bodyPr>
          <a:lstStyle/>
          <a:p>
            <a:pPr marL="0" indent="0">
              <a:buNone/>
            </a:pPr>
            <a:r>
              <a:rPr lang="nl-NL" dirty="0"/>
              <a:t>Per 1-10-2024 een netto-reiskostenvergoeding.</a:t>
            </a:r>
          </a:p>
          <a:p>
            <a:pPr marL="0" indent="0">
              <a:buNone/>
            </a:pPr>
            <a:endParaRPr lang="nl-NL" dirty="0"/>
          </a:p>
          <a:p>
            <a:r>
              <a:rPr lang="nl-NL" dirty="0"/>
              <a:t>0,18 per km enkele reis tot een maximum 40 km</a:t>
            </a:r>
          </a:p>
          <a:p>
            <a:r>
              <a:rPr lang="nl-NL" dirty="0"/>
              <a:t>100% OV vergoeding.</a:t>
            </a:r>
          </a:p>
          <a:p>
            <a:endParaRPr lang="nl-NL" dirty="0"/>
          </a:p>
          <a:p>
            <a:r>
              <a:rPr lang="nl-NL" dirty="0"/>
              <a:t>Van 1-10-2024 tot 31-12-2024 alleen Kilometer vergoeding OF OV  vergoeding.</a:t>
            </a:r>
          </a:p>
          <a:p>
            <a:endParaRPr lang="nl-NL" dirty="0"/>
          </a:p>
          <a:p>
            <a:r>
              <a:rPr lang="nl-NL" dirty="0"/>
              <a:t>Per 1-1-2025 mogelijkheid om per dag per Kilometervergoeding of OV-vergoeding de declareren.</a:t>
            </a:r>
          </a:p>
          <a:p>
            <a:pPr lvl="1"/>
            <a:endParaRPr lang="nl-NL" dirty="0"/>
          </a:p>
          <a:p>
            <a:pPr lvl="1"/>
            <a:r>
              <a:rPr lang="nl-NL" dirty="0"/>
              <a:t>Als je kiest voor </a:t>
            </a:r>
            <a:r>
              <a:rPr lang="nl-NL" dirty="0">
                <a:solidFill>
                  <a:srgbClr val="FF0000"/>
                </a:solidFill>
              </a:rPr>
              <a:t>ALLEEN</a:t>
            </a:r>
            <a:r>
              <a:rPr lang="nl-NL" dirty="0"/>
              <a:t> de kilometervergoeding dan krijg je maandelijks standaard de reiskostenvergoeding.</a:t>
            </a:r>
          </a:p>
          <a:p>
            <a:pPr marL="914400" lvl="2" indent="0">
              <a:buNone/>
            </a:pPr>
            <a:endParaRPr lang="nl-NL" dirty="0"/>
          </a:p>
          <a:p>
            <a:pPr lvl="1"/>
            <a:r>
              <a:rPr lang="nl-NL" dirty="0"/>
              <a:t>Kies je voor de combinatie dan moet je maandelijks achteraf declareren</a:t>
            </a:r>
          </a:p>
        </p:txBody>
      </p:sp>
      <p:pic>
        <p:nvPicPr>
          <p:cNvPr id="4" name="Afbeelding 3">
            <a:extLst>
              <a:ext uri="{FF2B5EF4-FFF2-40B4-BE49-F238E27FC236}">
                <a16:creationId xmlns:a16="http://schemas.microsoft.com/office/drawing/2014/main" id="{FAC7AAD6-7782-1159-8133-37B4BD63409F}"/>
              </a:ext>
            </a:extLst>
          </p:cNvPr>
          <p:cNvPicPr>
            <a:picLocks noChangeAspect="1"/>
          </p:cNvPicPr>
          <p:nvPr/>
        </p:nvPicPr>
        <p:blipFill>
          <a:blip r:embed="rId2"/>
          <a:stretch>
            <a:fillRect/>
          </a:stretch>
        </p:blipFill>
        <p:spPr>
          <a:xfrm>
            <a:off x="4362478" y="200618"/>
            <a:ext cx="1925625" cy="1236296"/>
          </a:xfrm>
          <a:prstGeom prst="rect">
            <a:avLst/>
          </a:prstGeom>
        </p:spPr>
      </p:pic>
    </p:spTree>
    <p:extLst>
      <p:ext uri="{BB962C8B-B14F-4D97-AF65-F5344CB8AC3E}">
        <p14:creationId xmlns:p14="http://schemas.microsoft.com/office/powerpoint/2010/main" val="185608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84F52-5F8D-F31D-3987-27D1AFC5F18B}"/>
              </a:ext>
            </a:extLst>
          </p:cNvPr>
          <p:cNvSpPr>
            <a:spLocks noGrp="1"/>
          </p:cNvSpPr>
          <p:nvPr>
            <p:ph type="title"/>
          </p:nvPr>
        </p:nvSpPr>
        <p:spPr/>
        <p:txBody>
          <a:bodyPr>
            <a:normAutofit/>
          </a:bodyPr>
          <a:lstStyle/>
          <a:p>
            <a:r>
              <a:rPr lang="nl-NL" sz="2800" dirty="0"/>
              <a:t>Reiskosten (3)</a:t>
            </a:r>
          </a:p>
        </p:txBody>
      </p:sp>
      <p:sp>
        <p:nvSpPr>
          <p:cNvPr id="3" name="Tijdelijke aanduiding voor inhoud 2">
            <a:extLst>
              <a:ext uri="{FF2B5EF4-FFF2-40B4-BE49-F238E27FC236}">
                <a16:creationId xmlns:a16="http://schemas.microsoft.com/office/drawing/2014/main" id="{3D57EC5F-5950-A911-7AEE-68ACBB1EC7F7}"/>
              </a:ext>
            </a:extLst>
          </p:cNvPr>
          <p:cNvSpPr>
            <a:spLocks noGrp="1"/>
          </p:cNvSpPr>
          <p:nvPr>
            <p:ph idx="1"/>
          </p:nvPr>
        </p:nvSpPr>
        <p:spPr>
          <a:xfrm>
            <a:off x="838200" y="1436914"/>
            <a:ext cx="10515600" cy="4740049"/>
          </a:xfrm>
        </p:spPr>
        <p:txBody>
          <a:bodyPr>
            <a:normAutofit/>
          </a:bodyPr>
          <a:lstStyle/>
          <a:p>
            <a:pPr marL="0" indent="0">
              <a:buNone/>
            </a:pPr>
            <a:r>
              <a:rPr lang="nl-NL" dirty="0"/>
              <a:t>Naast netto vergoeding ook nog fiscale uitruil voor de dagen waarop je netto kilometervergoeding krijgt </a:t>
            </a:r>
          </a:p>
          <a:p>
            <a:pPr marL="0" indent="0">
              <a:buNone/>
            </a:pPr>
            <a:r>
              <a:rPr lang="nl-NL" dirty="0"/>
              <a:t>(</a:t>
            </a:r>
            <a:r>
              <a:rPr lang="nl-NL" sz="2000" dirty="0">
                <a:solidFill>
                  <a:srgbClr val="FF0000"/>
                </a:solidFill>
              </a:rPr>
              <a:t>dus niet voor OV vergoeding</a:t>
            </a:r>
            <a:r>
              <a:rPr lang="nl-NL" dirty="0"/>
              <a:t>).</a:t>
            </a:r>
          </a:p>
          <a:p>
            <a:r>
              <a:rPr lang="nl-NL" sz="1600" dirty="0"/>
              <a:t>0,05 per km enkele reis tot een maximum 40 km</a:t>
            </a:r>
          </a:p>
          <a:p>
            <a:r>
              <a:rPr lang="nl-NL" sz="1600" dirty="0"/>
              <a:t>0,23 per km enkele reis van 40 km tot 75 km.</a:t>
            </a:r>
          </a:p>
        </p:txBody>
      </p:sp>
      <p:pic>
        <p:nvPicPr>
          <p:cNvPr id="6" name="Afbeelding 5">
            <a:extLst>
              <a:ext uri="{FF2B5EF4-FFF2-40B4-BE49-F238E27FC236}">
                <a16:creationId xmlns:a16="http://schemas.microsoft.com/office/drawing/2014/main" id="{DCFF4BE5-3372-ABAB-1C1E-F49495E59240}"/>
              </a:ext>
            </a:extLst>
          </p:cNvPr>
          <p:cNvPicPr>
            <a:picLocks noChangeAspect="1"/>
          </p:cNvPicPr>
          <p:nvPr/>
        </p:nvPicPr>
        <p:blipFill>
          <a:blip r:embed="rId2"/>
          <a:stretch>
            <a:fillRect/>
          </a:stretch>
        </p:blipFill>
        <p:spPr>
          <a:xfrm>
            <a:off x="3574757" y="3429000"/>
            <a:ext cx="4877481" cy="2781688"/>
          </a:xfrm>
          <a:prstGeom prst="rect">
            <a:avLst/>
          </a:prstGeom>
        </p:spPr>
      </p:pic>
      <p:pic>
        <p:nvPicPr>
          <p:cNvPr id="4" name="Afbeelding 3">
            <a:extLst>
              <a:ext uri="{FF2B5EF4-FFF2-40B4-BE49-F238E27FC236}">
                <a16:creationId xmlns:a16="http://schemas.microsoft.com/office/drawing/2014/main" id="{C13241ED-B249-B72D-C891-B806F84330BA}"/>
              </a:ext>
            </a:extLst>
          </p:cNvPr>
          <p:cNvPicPr>
            <a:picLocks noChangeAspect="1"/>
          </p:cNvPicPr>
          <p:nvPr/>
        </p:nvPicPr>
        <p:blipFill>
          <a:blip r:embed="rId3"/>
          <a:stretch>
            <a:fillRect/>
          </a:stretch>
        </p:blipFill>
        <p:spPr>
          <a:xfrm>
            <a:off x="4375540" y="235747"/>
            <a:ext cx="1925625" cy="1236296"/>
          </a:xfrm>
          <a:prstGeom prst="rect">
            <a:avLst/>
          </a:prstGeom>
        </p:spPr>
      </p:pic>
    </p:spTree>
    <p:extLst>
      <p:ext uri="{BB962C8B-B14F-4D97-AF65-F5344CB8AC3E}">
        <p14:creationId xmlns:p14="http://schemas.microsoft.com/office/powerpoint/2010/main" val="262458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84F52-5F8D-F31D-3987-27D1AFC5F18B}"/>
              </a:ext>
            </a:extLst>
          </p:cNvPr>
          <p:cNvSpPr>
            <a:spLocks noGrp="1"/>
          </p:cNvSpPr>
          <p:nvPr>
            <p:ph type="title"/>
          </p:nvPr>
        </p:nvSpPr>
        <p:spPr/>
        <p:txBody>
          <a:bodyPr>
            <a:normAutofit/>
          </a:bodyPr>
          <a:lstStyle/>
          <a:p>
            <a:r>
              <a:rPr lang="nl-NL" sz="2800" dirty="0"/>
              <a:t>Reiskosten (4)</a:t>
            </a:r>
          </a:p>
        </p:txBody>
      </p:sp>
      <p:sp>
        <p:nvSpPr>
          <p:cNvPr id="3" name="Tijdelijke aanduiding voor inhoud 2">
            <a:extLst>
              <a:ext uri="{FF2B5EF4-FFF2-40B4-BE49-F238E27FC236}">
                <a16:creationId xmlns:a16="http://schemas.microsoft.com/office/drawing/2014/main" id="{3D57EC5F-5950-A911-7AEE-68ACBB1EC7F7}"/>
              </a:ext>
            </a:extLst>
          </p:cNvPr>
          <p:cNvSpPr>
            <a:spLocks noGrp="1"/>
          </p:cNvSpPr>
          <p:nvPr>
            <p:ph idx="1"/>
          </p:nvPr>
        </p:nvSpPr>
        <p:spPr>
          <a:xfrm>
            <a:off x="838200" y="1436914"/>
            <a:ext cx="10515600" cy="4740049"/>
          </a:xfrm>
        </p:spPr>
        <p:txBody>
          <a:bodyPr>
            <a:normAutofit/>
          </a:bodyPr>
          <a:lstStyle/>
          <a:p>
            <a:pPr marL="0" indent="0">
              <a:buNone/>
            </a:pPr>
            <a:r>
              <a:rPr lang="nl-NL" sz="1200" dirty="0"/>
              <a:t>Rekenvoorbeeld: Reisafstand 100 km</a:t>
            </a:r>
          </a:p>
        </p:txBody>
      </p:sp>
      <p:pic>
        <p:nvPicPr>
          <p:cNvPr id="8" name="Afbeelding 7">
            <a:extLst>
              <a:ext uri="{FF2B5EF4-FFF2-40B4-BE49-F238E27FC236}">
                <a16:creationId xmlns:a16="http://schemas.microsoft.com/office/drawing/2014/main" id="{DBE52881-CBF1-C728-D092-3C6675A0CECC}"/>
              </a:ext>
            </a:extLst>
          </p:cNvPr>
          <p:cNvPicPr>
            <a:picLocks noChangeAspect="1"/>
          </p:cNvPicPr>
          <p:nvPr/>
        </p:nvPicPr>
        <p:blipFill>
          <a:blip r:embed="rId2"/>
          <a:stretch>
            <a:fillRect/>
          </a:stretch>
        </p:blipFill>
        <p:spPr>
          <a:xfrm>
            <a:off x="364260" y="1885734"/>
            <a:ext cx="2800741" cy="3086531"/>
          </a:xfrm>
          <a:prstGeom prst="rect">
            <a:avLst/>
          </a:prstGeom>
        </p:spPr>
      </p:pic>
      <p:pic>
        <p:nvPicPr>
          <p:cNvPr id="10" name="Afbeelding 9">
            <a:extLst>
              <a:ext uri="{FF2B5EF4-FFF2-40B4-BE49-F238E27FC236}">
                <a16:creationId xmlns:a16="http://schemas.microsoft.com/office/drawing/2014/main" id="{FDA9A0A0-00AD-0C7C-7789-043DF2291C4F}"/>
              </a:ext>
            </a:extLst>
          </p:cNvPr>
          <p:cNvPicPr>
            <a:picLocks noChangeAspect="1"/>
          </p:cNvPicPr>
          <p:nvPr/>
        </p:nvPicPr>
        <p:blipFill>
          <a:blip r:embed="rId3"/>
          <a:stretch>
            <a:fillRect/>
          </a:stretch>
        </p:blipFill>
        <p:spPr>
          <a:xfrm>
            <a:off x="3059730" y="1885734"/>
            <a:ext cx="7928040" cy="4029637"/>
          </a:xfrm>
          <a:prstGeom prst="rect">
            <a:avLst/>
          </a:prstGeom>
        </p:spPr>
      </p:pic>
      <p:pic>
        <p:nvPicPr>
          <p:cNvPr id="4" name="Afbeelding 3">
            <a:extLst>
              <a:ext uri="{FF2B5EF4-FFF2-40B4-BE49-F238E27FC236}">
                <a16:creationId xmlns:a16="http://schemas.microsoft.com/office/drawing/2014/main" id="{AEE024A6-4F90-D859-4815-C9B75801A3A3}"/>
              </a:ext>
            </a:extLst>
          </p:cNvPr>
          <p:cNvPicPr>
            <a:picLocks noChangeAspect="1"/>
          </p:cNvPicPr>
          <p:nvPr/>
        </p:nvPicPr>
        <p:blipFill>
          <a:blip r:embed="rId4"/>
          <a:stretch>
            <a:fillRect/>
          </a:stretch>
        </p:blipFill>
        <p:spPr>
          <a:xfrm>
            <a:off x="4170375" y="409758"/>
            <a:ext cx="1925625" cy="1236296"/>
          </a:xfrm>
          <a:prstGeom prst="rect">
            <a:avLst/>
          </a:prstGeom>
        </p:spPr>
      </p:pic>
    </p:spTree>
    <p:extLst>
      <p:ext uri="{BB962C8B-B14F-4D97-AF65-F5344CB8AC3E}">
        <p14:creationId xmlns:p14="http://schemas.microsoft.com/office/powerpoint/2010/main" val="337336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84F52-5F8D-F31D-3987-27D1AFC5F18B}"/>
              </a:ext>
            </a:extLst>
          </p:cNvPr>
          <p:cNvSpPr>
            <a:spLocks noGrp="1"/>
          </p:cNvSpPr>
          <p:nvPr>
            <p:ph type="title"/>
          </p:nvPr>
        </p:nvSpPr>
        <p:spPr/>
        <p:txBody>
          <a:bodyPr>
            <a:normAutofit/>
          </a:bodyPr>
          <a:lstStyle/>
          <a:p>
            <a:r>
              <a:rPr lang="nl-NL" sz="2800" dirty="0"/>
              <a:t>Reiskosten (5)</a:t>
            </a:r>
          </a:p>
        </p:txBody>
      </p:sp>
      <p:sp>
        <p:nvSpPr>
          <p:cNvPr id="3" name="Tijdelijke aanduiding voor inhoud 2">
            <a:extLst>
              <a:ext uri="{FF2B5EF4-FFF2-40B4-BE49-F238E27FC236}">
                <a16:creationId xmlns:a16="http://schemas.microsoft.com/office/drawing/2014/main" id="{3D57EC5F-5950-A911-7AEE-68ACBB1EC7F7}"/>
              </a:ext>
            </a:extLst>
          </p:cNvPr>
          <p:cNvSpPr>
            <a:spLocks noGrp="1"/>
          </p:cNvSpPr>
          <p:nvPr>
            <p:ph idx="1"/>
          </p:nvPr>
        </p:nvSpPr>
        <p:spPr>
          <a:xfrm>
            <a:off x="838200" y="1436914"/>
            <a:ext cx="10515600" cy="4740049"/>
          </a:xfrm>
        </p:spPr>
        <p:txBody>
          <a:bodyPr>
            <a:normAutofit/>
          </a:bodyPr>
          <a:lstStyle/>
          <a:p>
            <a:pPr marL="0" indent="0">
              <a:buNone/>
            </a:pPr>
            <a:r>
              <a:rPr lang="nl-NL" sz="1200" dirty="0"/>
              <a:t>Rekenvoorbeeld: Reisafstand 25 km</a:t>
            </a:r>
          </a:p>
        </p:txBody>
      </p:sp>
      <p:pic>
        <p:nvPicPr>
          <p:cNvPr id="6" name="Afbeelding 5">
            <a:extLst>
              <a:ext uri="{FF2B5EF4-FFF2-40B4-BE49-F238E27FC236}">
                <a16:creationId xmlns:a16="http://schemas.microsoft.com/office/drawing/2014/main" id="{7DB964C5-A2FD-21E4-B68C-933BC1DA2CBC}"/>
              </a:ext>
            </a:extLst>
          </p:cNvPr>
          <p:cNvPicPr>
            <a:picLocks noChangeAspect="1"/>
          </p:cNvPicPr>
          <p:nvPr/>
        </p:nvPicPr>
        <p:blipFill>
          <a:blip r:embed="rId2"/>
          <a:stretch>
            <a:fillRect/>
          </a:stretch>
        </p:blipFill>
        <p:spPr>
          <a:xfrm>
            <a:off x="2502568" y="1630548"/>
            <a:ext cx="8523307" cy="4265771"/>
          </a:xfrm>
          <a:prstGeom prst="rect">
            <a:avLst/>
          </a:prstGeom>
        </p:spPr>
      </p:pic>
      <p:pic>
        <p:nvPicPr>
          <p:cNvPr id="9" name="Afbeelding 8">
            <a:extLst>
              <a:ext uri="{FF2B5EF4-FFF2-40B4-BE49-F238E27FC236}">
                <a16:creationId xmlns:a16="http://schemas.microsoft.com/office/drawing/2014/main" id="{F11F382B-3730-5D33-DDF8-E062F01183F9}"/>
              </a:ext>
            </a:extLst>
          </p:cNvPr>
          <p:cNvPicPr>
            <a:picLocks noChangeAspect="1"/>
          </p:cNvPicPr>
          <p:nvPr/>
        </p:nvPicPr>
        <p:blipFill>
          <a:blip r:embed="rId3"/>
          <a:stretch>
            <a:fillRect/>
          </a:stretch>
        </p:blipFill>
        <p:spPr>
          <a:xfrm>
            <a:off x="606465" y="1817522"/>
            <a:ext cx="2838846" cy="3057952"/>
          </a:xfrm>
          <a:prstGeom prst="rect">
            <a:avLst/>
          </a:prstGeom>
        </p:spPr>
      </p:pic>
      <p:pic>
        <p:nvPicPr>
          <p:cNvPr id="4" name="Afbeelding 3">
            <a:extLst>
              <a:ext uri="{FF2B5EF4-FFF2-40B4-BE49-F238E27FC236}">
                <a16:creationId xmlns:a16="http://schemas.microsoft.com/office/drawing/2014/main" id="{01DAFFF2-DD5E-FFED-7854-DC2A10E7813D}"/>
              </a:ext>
            </a:extLst>
          </p:cNvPr>
          <p:cNvPicPr>
            <a:picLocks noChangeAspect="1"/>
          </p:cNvPicPr>
          <p:nvPr/>
        </p:nvPicPr>
        <p:blipFill>
          <a:blip r:embed="rId4"/>
          <a:stretch>
            <a:fillRect/>
          </a:stretch>
        </p:blipFill>
        <p:spPr>
          <a:xfrm>
            <a:off x="4170375" y="343533"/>
            <a:ext cx="1925625" cy="1236296"/>
          </a:xfrm>
          <a:prstGeom prst="rect">
            <a:avLst/>
          </a:prstGeom>
        </p:spPr>
      </p:pic>
    </p:spTree>
    <p:extLst>
      <p:ext uri="{BB962C8B-B14F-4D97-AF65-F5344CB8AC3E}">
        <p14:creationId xmlns:p14="http://schemas.microsoft.com/office/powerpoint/2010/main" val="1883951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1EB6F5-AE76-64BB-266E-E562D1048D12}"/>
              </a:ext>
            </a:extLst>
          </p:cNvPr>
          <p:cNvSpPr>
            <a:spLocks noGrp="1"/>
          </p:cNvSpPr>
          <p:nvPr>
            <p:ph type="title"/>
          </p:nvPr>
        </p:nvSpPr>
        <p:spPr/>
        <p:txBody>
          <a:bodyPr>
            <a:normAutofit/>
          </a:bodyPr>
          <a:lstStyle/>
          <a:p>
            <a:r>
              <a:rPr lang="nl-NL" sz="2800" dirty="0"/>
              <a:t>Onderwerpen:</a:t>
            </a:r>
          </a:p>
        </p:txBody>
      </p:sp>
      <p:sp>
        <p:nvSpPr>
          <p:cNvPr id="3" name="Tijdelijke aanduiding voor inhoud 2">
            <a:extLst>
              <a:ext uri="{FF2B5EF4-FFF2-40B4-BE49-F238E27FC236}">
                <a16:creationId xmlns:a16="http://schemas.microsoft.com/office/drawing/2014/main" id="{76C77C70-1EC2-59F9-17F5-8D37B9300BBF}"/>
              </a:ext>
            </a:extLst>
          </p:cNvPr>
          <p:cNvSpPr>
            <a:spLocks noGrp="1"/>
          </p:cNvSpPr>
          <p:nvPr>
            <p:ph idx="1"/>
          </p:nvPr>
        </p:nvSpPr>
        <p:spPr/>
        <p:txBody>
          <a:bodyPr/>
          <a:lstStyle/>
          <a:p>
            <a:r>
              <a:rPr lang="nl-NL" dirty="0"/>
              <a:t>Verlof vanaf 1-1-2024</a:t>
            </a:r>
          </a:p>
          <a:p>
            <a:endParaRPr lang="nl-NL" dirty="0"/>
          </a:p>
          <a:p>
            <a:r>
              <a:rPr lang="nl-NL" dirty="0"/>
              <a:t>Balansverlof</a:t>
            </a:r>
          </a:p>
          <a:p>
            <a:endParaRPr lang="nl-NL" dirty="0"/>
          </a:p>
          <a:p>
            <a:r>
              <a:rPr lang="nl-NL" dirty="0"/>
              <a:t>Reiskostenregeling</a:t>
            </a:r>
          </a:p>
          <a:p>
            <a:endParaRPr lang="nl-NL" dirty="0"/>
          </a:p>
          <a:p>
            <a:r>
              <a:rPr lang="nl-NL" dirty="0"/>
              <a:t>Salarisstrook</a:t>
            </a:r>
          </a:p>
        </p:txBody>
      </p:sp>
      <p:pic>
        <p:nvPicPr>
          <p:cNvPr id="5" name="Afbeelding 4" descr="Afbeelding met clipart, Kinderkunst, tekening, tekenfilm&#10;&#10;Automatisch gegenereerde beschrijving">
            <a:extLst>
              <a:ext uri="{FF2B5EF4-FFF2-40B4-BE49-F238E27FC236}">
                <a16:creationId xmlns:a16="http://schemas.microsoft.com/office/drawing/2014/main" id="{D8039D3B-0145-9666-10FA-8379F8B3C16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15797" y="1216603"/>
            <a:ext cx="1160404" cy="1148189"/>
          </a:xfrm>
          <a:prstGeom prst="rect">
            <a:avLst/>
          </a:prstGeom>
        </p:spPr>
      </p:pic>
      <p:pic>
        <p:nvPicPr>
          <p:cNvPr id="7" name="Afbeelding 6" descr="Afbeelding met symbool, logo, Graphics, Lettertype&#10;&#10;Automatisch gegenereerde beschrijving">
            <a:extLst>
              <a:ext uri="{FF2B5EF4-FFF2-40B4-BE49-F238E27FC236}">
                <a16:creationId xmlns:a16="http://schemas.microsoft.com/office/drawing/2014/main" id="{7F01779A-2FE2-276F-384A-107D1CF4904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42355" y="2172494"/>
            <a:ext cx="1707289" cy="1706880"/>
          </a:xfrm>
          <a:prstGeom prst="rect">
            <a:avLst/>
          </a:prstGeom>
        </p:spPr>
      </p:pic>
      <p:pic>
        <p:nvPicPr>
          <p:cNvPr id="11" name="Afbeelding 10" descr="Afbeelding met logo, Graphics, symbool, cirkel&#10;&#10;Automatisch gegenereerde beschrijving">
            <a:extLst>
              <a:ext uri="{FF2B5EF4-FFF2-40B4-BE49-F238E27FC236}">
                <a16:creationId xmlns:a16="http://schemas.microsoft.com/office/drawing/2014/main" id="{8119E8A7-453D-B1AC-1589-2D7F8E463B7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232194" y="4255388"/>
            <a:ext cx="1691093" cy="1690688"/>
          </a:xfrm>
          <a:prstGeom prst="rect">
            <a:avLst/>
          </a:prstGeom>
        </p:spPr>
      </p:pic>
      <p:pic>
        <p:nvPicPr>
          <p:cNvPr id="6" name="Afbeelding 5">
            <a:extLst>
              <a:ext uri="{FF2B5EF4-FFF2-40B4-BE49-F238E27FC236}">
                <a16:creationId xmlns:a16="http://schemas.microsoft.com/office/drawing/2014/main" id="{74264500-27C0-7CA7-70BD-1A499F87CE75}"/>
              </a:ext>
            </a:extLst>
          </p:cNvPr>
          <p:cNvPicPr>
            <a:picLocks noChangeAspect="1"/>
          </p:cNvPicPr>
          <p:nvPr/>
        </p:nvPicPr>
        <p:blipFill>
          <a:blip r:embed="rId5"/>
          <a:stretch>
            <a:fillRect/>
          </a:stretch>
        </p:blipFill>
        <p:spPr>
          <a:xfrm>
            <a:off x="5133186" y="3449233"/>
            <a:ext cx="1925625" cy="1236296"/>
          </a:xfrm>
          <a:prstGeom prst="rect">
            <a:avLst/>
          </a:prstGeom>
        </p:spPr>
      </p:pic>
    </p:spTree>
    <p:extLst>
      <p:ext uri="{BB962C8B-B14F-4D97-AF65-F5344CB8AC3E}">
        <p14:creationId xmlns:p14="http://schemas.microsoft.com/office/powerpoint/2010/main" val="1379155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84F52-5F8D-F31D-3987-27D1AFC5F18B}"/>
              </a:ext>
            </a:extLst>
          </p:cNvPr>
          <p:cNvSpPr>
            <a:spLocks noGrp="1"/>
          </p:cNvSpPr>
          <p:nvPr>
            <p:ph type="title"/>
          </p:nvPr>
        </p:nvSpPr>
        <p:spPr>
          <a:xfrm>
            <a:off x="157556" y="27894"/>
            <a:ext cx="10515600" cy="1325563"/>
          </a:xfrm>
        </p:spPr>
        <p:txBody>
          <a:bodyPr>
            <a:normAutofit/>
          </a:bodyPr>
          <a:lstStyle/>
          <a:p>
            <a:r>
              <a:rPr lang="nl-NL" sz="2800" dirty="0"/>
              <a:t>Reiskosten (6)</a:t>
            </a:r>
            <a:br>
              <a:rPr lang="nl-NL" sz="2800" dirty="0"/>
            </a:br>
            <a:r>
              <a:rPr lang="nl-NL" sz="2800" dirty="0"/>
              <a:t>En de salarisstrook</a:t>
            </a:r>
          </a:p>
        </p:txBody>
      </p:sp>
      <p:sp>
        <p:nvSpPr>
          <p:cNvPr id="3" name="Tijdelijke aanduiding voor inhoud 2">
            <a:extLst>
              <a:ext uri="{FF2B5EF4-FFF2-40B4-BE49-F238E27FC236}">
                <a16:creationId xmlns:a16="http://schemas.microsoft.com/office/drawing/2014/main" id="{3D57EC5F-5950-A911-7AEE-68ACBB1EC7F7}"/>
              </a:ext>
            </a:extLst>
          </p:cNvPr>
          <p:cNvSpPr>
            <a:spLocks noGrp="1"/>
          </p:cNvSpPr>
          <p:nvPr>
            <p:ph idx="1"/>
          </p:nvPr>
        </p:nvSpPr>
        <p:spPr>
          <a:xfrm>
            <a:off x="1095198" y="2688772"/>
            <a:ext cx="1282242" cy="308428"/>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nl-NL" sz="1200" dirty="0">
                <a:ln w="0"/>
                <a:solidFill>
                  <a:schemeClr val="tx1"/>
                </a:solidFill>
                <a:effectLst>
                  <a:outerShdw blurRad="38100" dist="19050" dir="2700000" algn="tl" rotWithShape="0">
                    <a:schemeClr val="dk1">
                      <a:alpha val="40000"/>
                    </a:schemeClr>
                  </a:outerShdw>
                </a:effectLst>
              </a:rPr>
              <a:t>Fiscale uitruil</a:t>
            </a:r>
          </a:p>
        </p:txBody>
      </p:sp>
      <p:pic>
        <p:nvPicPr>
          <p:cNvPr id="26" name="Afbeelding 25">
            <a:extLst>
              <a:ext uri="{FF2B5EF4-FFF2-40B4-BE49-F238E27FC236}">
                <a16:creationId xmlns:a16="http://schemas.microsoft.com/office/drawing/2014/main" id="{A4596F1F-2F6D-0718-B03A-2DBB8FD261F4}"/>
              </a:ext>
            </a:extLst>
          </p:cNvPr>
          <p:cNvPicPr>
            <a:picLocks noChangeAspect="1"/>
          </p:cNvPicPr>
          <p:nvPr/>
        </p:nvPicPr>
        <p:blipFill>
          <a:blip r:embed="rId2"/>
          <a:stretch>
            <a:fillRect/>
          </a:stretch>
        </p:blipFill>
        <p:spPr>
          <a:xfrm>
            <a:off x="4729404" y="0"/>
            <a:ext cx="7179326" cy="6858000"/>
          </a:xfrm>
          <a:prstGeom prst="rect">
            <a:avLst/>
          </a:prstGeom>
        </p:spPr>
      </p:pic>
      <p:cxnSp>
        <p:nvCxnSpPr>
          <p:cNvPr id="29" name="Rechte verbindingslijn met pijl 28">
            <a:extLst>
              <a:ext uri="{FF2B5EF4-FFF2-40B4-BE49-F238E27FC236}">
                <a16:creationId xmlns:a16="http://schemas.microsoft.com/office/drawing/2014/main" id="{5B7AA211-037A-3F71-CB97-E83377126285}"/>
              </a:ext>
            </a:extLst>
          </p:cNvPr>
          <p:cNvCxnSpPr>
            <a:stCxn id="3" idx="3"/>
          </p:cNvCxnSpPr>
          <p:nvPr/>
        </p:nvCxnSpPr>
        <p:spPr>
          <a:xfrm flipV="1">
            <a:off x="2377440" y="690675"/>
            <a:ext cx="6156960" cy="2152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649B3B24-3DCA-D19F-2693-859720FB69C4}"/>
              </a:ext>
            </a:extLst>
          </p:cNvPr>
          <p:cNvCxnSpPr>
            <a:stCxn id="3" idx="3"/>
          </p:cNvCxnSpPr>
          <p:nvPr/>
        </p:nvCxnSpPr>
        <p:spPr>
          <a:xfrm>
            <a:off x="2377440" y="2842986"/>
            <a:ext cx="6116320" cy="773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2FCFB643-2D63-D718-5691-6F1C2C7BB3E8}"/>
              </a:ext>
            </a:extLst>
          </p:cNvPr>
          <p:cNvCxnSpPr>
            <a:cxnSpLocks/>
            <a:stCxn id="37" idx="1"/>
          </p:cNvCxnSpPr>
          <p:nvPr/>
        </p:nvCxnSpPr>
        <p:spPr>
          <a:xfrm flipH="1">
            <a:off x="8879840" y="3361690"/>
            <a:ext cx="8961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ijdelijke aanduiding voor inhoud 2">
            <a:extLst>
              <a:ext uri="{FF2B5EF4-FFF2-40B4-BE49-F238E27FC236}">
                <a16:creationId xmlns:a16="http://schemas.microsoft.com/office/drawing/2014/main" id="{949FC21A-A91D-96AF-C2AB-E9123A3851F3}"/>
              </a:ext>
            </a:extLst>
          </p:cNvPr>
          <p:cNvSpPr txBox="1">
            <a:spLocks/>
          </p:cNvSpPr>
          <p:nvPr/>
        </p:nvSpPr>
        <p:spPr>
          <a:xfrm>
            <a:off x="9776002" y="3106419"/>
            <a:ext cx="1414322" cy="51054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FF7D00"/>
              </a:buClr>
              <a:buSzPct val="75000"/>
              <a:buFont typeface="Verdana" panose="020B060403050404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Verdana" panose="020B0604030504040204" pitchFamily="34" charset="0"/>
              <a:buNone/>
            </a:pPr>
            <a:r>
              <a:rPr lang="nl-NL" sz="1200" dirty="0">
                <a:ln w="0"/>
                <a:solidFill>
                  <a:schemeClr val="tx1"/>
                </a:solidFill>
                <a:effectLst>
                  <a:outerShdw blurRad="38100" dist="19050" dir="2700000" algn="tl" rotWithShape="0">
                    <a:schemeClr val="dk1">
                      <a:alpha val="40000"/>
                    </a:schemeClr>
                  </a:outerShdw>
                </a:effectLst>
              </a:rPr>
              <a:t>Netto reiskostenvergoeding</a:t>
            </a:r>
          </a:p>
        </p:txBody>
      </p:sp>
      <p:pic>
        <p:nvPicPr>
          <p:cNvPr id="40" name="Afbeelding 39">
            <a:extLst>
              <a:ext uri="{FF2B5EF4-FFF2-40B4-BE49-F238E27FC236}">
                <a16:creationId xmlns:a16="http://schemas.microsoft.com/office/drawing/2014/main" id="{ED35DBDB-CA3E-BF43-D223-D0971D676EB1}"/>
              </a:ext>
            </a:extLst>
          </p:cNvPr>
          <p:cNvPicPr>
            <a:picLocks noChangeAspect="1"/>
          </p:cNvPicPr>
          <p:nvPr/>
        </p:nvPicPr>
        <p:blipFill>
          <a:blip r:embed="rId3"/>
          <a:stretch>
            <a:fillRect/>
          </a:stretch>
        </p:blipFill>
        <p:spPr>
          <a:xfrm>
            <a:off x="799684" y="1160738"/>
            <a:ext cx="1925625" cy="1236296"/>
          </a:xfrm>
          <a:prstGeom prst="rect">
            <a:avLst/>
          </a:prstGeom>
        </p:spPr>
      </p:pic>
      <p:pic>
        <p:nvPicPr>
          <p:cNvPr id="41" name="Afbeelding 40" descr="Afbeelding met logo, Graphics, symbool, cirkel&#10;&#10;Automatisch gegenereerde beschrijving">
            <a:extLst>
              <a:ext uri="{FF2B5EF4-FFF2-40B4-BE49-F238E27FC236}">
                <a16:creationId xmlns:a16="http://schemas.microsoft.com/office/drawing/2014/main" id="{C1ADB6F2-BD47-18F9-ABF0-AD8E3A4DCA9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34216" y="4062912"/>
            <a:ext cx="1691093" cy="1690688"/>
          </a:xfrm>
          <a:prstGeom prst="rect">
            <a:avLst/>
          </a:prstGeom>
        </p:spPr>
      </p:pic>
      <mc:AlternateContent xmlns:mc="http://schemas.openxmlformats.org/markup-compatibility/2006">
        <mc:Choice xmlns:p14="http://schemas.microsoft.com/office/powerpoint/2010/main" Requires="p14">
          <p:contentPart p14:bwMode="auto" r:id="rId5">
            <p14:nvContentPartPr>
              <p14:cNvPr id="5" name="Inkt 4">
                <a:extLst>
                  <a:ext uri="{FF2B5EF4-FFF2-40B4-BE49-F238E27FC236}">
                    <a16:creationId xmlns:a16="http://schemas.microsoft.com/office/drawing/2014/main" id="{04793735-D4D3-F15D-B078-64BEC75E6431}"/>
                  </a:ext>
                </a:extLst>
              </p14:cNvPr>
              <p14:cNvContentPartPr/>
              <p14:nvPr/>
            </p14:nvContentPartPr>
            <p14:xfrm>
              <a:off x="6634307" y="6675461"/>
              <a:ext cx="268200" cy="360"/>
            </p14:xfrm>
          </p:contentPart>
        </mc:Choice>
        <mc:Fallback>
          <p:pic>
            <p:nvPicPr>
              <p:cNvPr id="5" name="Inkt 4">
                <a:extLst>
                  <a:ext uri="{FF2B5EF4-FFF2-40B4-BE49-F238E27FC236}">
                    <a16:creationId xmlns:a16="http://schemas.microsoft.com/office/drawing/2014/main" id="{04793735-D4D3-F15D-B078-64BEC75E6431}"/>
                  </a:ext>
                </a:extLst>
              </p:cNvPr>
              <p:cNvPicPr/>
              <p:nvPr/>
            </p:nvPicPr>
            <p:blipFill>
              <a:blip r:embed="rId6"/>
              <a:stretch>
                <a:fillRect/>
              </a:stretch>
            </p:blipFill>
            <p:spPr>
              <a:xfrm>
                <a:off x="6571307" y="6612821"/>
                <a:ext cx="393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t 5">
                <a:extLst>
                  <a:ext uri="{FF2B5EF4-FFF2-40B4-BE49-F238E27FC236}">
                    <a16:creationId xmlns:a16="http://schemas.microsoft.com/office/drawing/2014/main" id="{14E47B35-DC02-CA65-17DD-283E1B5F8E7C}"/>
                  </a:ext>
                </a:extLst>
              </p14:cNvPr>
              <p14:cNvContentPartPr/>
              <p14:nvPr/>
            </p14:nvContentPartPr>
            <p14:xfrm>
              <a:off x="9659387" y="4853861"/>
              <a:ext cx="637920" cy="9360"/>
            </p14:xfrm>
          </p:contentPart>
        </mc:Choice>
        <mc:Fallback>
          <p:pic>
            <p:nvPicPr>
              <p:cNvPr id="6" name="Inkt 5">
                <a:extLst>
                  <a:ext uri="{FF2B5EF4-FFF2-40B4-BE49-F238E27FC236}">
                    <a16:creationId xmlns:a16="http://schemas.microsoft.com/office/drawing/2014/main" id="{14E47B35-DC02-CA65-17DD-283E1B5F8E7C}"/>
                  </a:ext>
                </a:extLst>
              </p:cNvPr>
              <p:cNvPicPr/>
              <p:nvPr/>
            </p:nvPicPr>
            <p:blipFill>
              <a:blip r:embed="rId8"/>
              <a:stretch>
                <a:fillRect/>
              </a:stretch>
            </p:blipFill>
            <p:spPr>
              <a:xfrm>
                <a:off x="9596747" y="4790861"/>
                <a:ext cx="763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t 6">
                <a:extLst>
                  <a:ext uri="{FF2B5EF4-FFF2-40B4-BE49-F238E27FC236}">
                    <a16:creationId xmlns:a16="http://schemas.microsoft.com/office/drawing/2014/main" id="{53DE9796-6D48-6AE6-D4BF-673CCEB9B4F8}"/>
                  </a:ext>
                </a:extLst>
              </p14:cNvPr>
              <p14:cNvContentPartPr/>
              <p14:nvPr/>
            </p14:nvContentPartPr>
            <p14:xfrm>
              <a:off x="8765507" y="6455141"/>
              <a:ext cx="509400" cy="14760"/>
            </p14:xfrm>
          </p:contentPart>
        </mc:Choice>
        <mc:Fallback>
          <p:pic>
            <p:nvPicPr>
              <p:cNvPr id="7" name="Inkt 6">
                <a:extLst>
                  <a:ext uri="{FF2B5EF4-FFF2-40B4-BE49-F238E27FC236}">
                    <a16:creationId xmlns:a16="http://schemas.microsoft.com/office/drawing/2014/main" id="{53DE9796-6D48-6AE6-D4BF-673CCEB9B4F8}"/>
                  </a:ext>
                </a:extLst>
              </p:cNvPr>
              <p:cNvPicPr/>
              <p:nvPr/>
            </p:nvPicPr>
            <p:blipFill>
              <a:blip r:embed="rId10"/>
              <a:stretch>
                <a:fillRect/>
              </a:stretch>
            </p:blipFill>
            <p:spPr>
              <a:xfrm>
                <a:off x="8702867" y="6392501"/>
                <a:ext cx="635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t 7">
                <a:extLst>
                  <a:ext uri="{FF2B5EF4-FFF2-40B4-BE49-F238E27FC236}">
                    <a16:creationId xmlns:a16="http://schemas.microsoft.com/office/drawing/2014/main" id="{676374A7-ADBC-14FE-4C2C-3CF4D333B4C3}"/>
                  </a:ext>
                </a:extLst>
              </p14:cNvPr>
              <p14:cNvContentPartPr/>
              <p14:nvPr/>
            </p14:nvContentPartPr>
            <p14:xfrm>
              <a:off x="6421187" y="6325181"/>
              <a:ext cx="509400" cy="7560"/>
            </p14:xfrm>
          </p:contentPart>
        </mc:Choice>
        <mc:Fallback>
          <p:pic>
            <p:nvPicPr>
              <p:cNvPr id="8" name="Inkt 7">
                <a:extLst>
                  <a:ext uri="{FF2B5EF4-FFF2-40B4-BE49-F238E27FC236}">
                    <a16:creationId xmlns:a16="http://schemas.microsoft.com/office/drawing/2014/main" id="{676374A7-ADBC-14FE-4C2C-3CF4D333B4C3}"/>
                  </a:ext>
                </a:extLst>
              </p:cNvPr>
              <p:cNvPicPr/>
              <p:nvPr/>
            </p:nvPicPr>
            <p:blipFill>
              <a:blip r:embed="rId12"/>
              <a:stretch>
                <a:fillRect/>
              </a:stretch>
            </p:blipFill>
            <p:spPr>
              <a:xfrm>
                <a:off x="6358547" y="6262181"/>
                <a:ext cx="635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t 8">
                <a:extLst>
                  <a:ext uri="{FF2B5EF4-FFF2-40B4-BE49-F238E27FC236}">
                    <a16:creationId xmlns:a16="http://schemas.microsoft.com/office/drawing/2014/main" id="{3C58508A-A7BE-1FF9-D9B4-4021795F5A12}"/>
                  </a:ext>
                </a:extLst>
              </p14:cNvPr>
              <p14:cNvContentPartPr/>
              <p14:nvPr/>
            </p14:nvContentPartPr>
            <p14:xfrm>
              <a:off x="6428387" y="6145901"/>
              <a:ext cx="523080" cy="7200"/>
            </p14:xfrm>
          </p:contentPart>
        </mc:Choice>
        <mc:Fallback>
          <p:pic>
            <p:nvPicPr>
              <p:cNvPr id="9" name="Inkt 8">
                <a:extLst>
                  <a:ext uri="{FF2B5EF4-FFF2-40B4-BE49-F238E27FC236}">
                    <a16:creationId xmlns:a16="http://schemas.microsoft.com/office/drawing/2014/main" id="{3C58508A-A7BE-1FF9-D9B4-4021795F5A12}"/>
                  </a:ext>
                </a:extLst>
              </p:cNvPr>
              <p:cNvPicPr/>
              <p:nvPr/>
            </p:nvPicPr>
            <p:blipFill>
              <a:blip r:embed="rId14"/>
              <a:stretch>
                <a:fillRect/>
              </a:stretch>
            </p:blipFill>
            <p:spPr>
              <a:xfrm>
                <a:off x="6365387" y="6083261"/>
                <a:ext cx="648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t 9">
                <a:extLst>
                  <a:ext uri="{FF2B5EF4-FFF2-40B4-BE49-F238E27FC236}">
                    <a16:creationId xmlns:a16="http://schemas.microsoft.com/office/drawing/2014/main" id="{EFA7B1A3-21AE-CD70-221A-AEBAC0C2F36E}"/>
                  </a:ext>
                </a:extLst>
              </p14:cNvPr>
              <p14:cNvContentPartPr/>
              <p14:nvPr/>
            </p14:nvContentPartPr>
            <p14:xfrm>
              <a:off x="6400667" y="5974541"/>
              <a:ext cx="543600" cy="21240"/>
            </p14:xfrm>
          </p:contentPart>
        </mc:Choice>
        <mc:Fallback>
          <p:pic>
            <p:nvPicPr>
              <p:cNvPr id="10" name="Inkt 9">
                <a:extLst>
                  <a:ext uri="{FF2B5EF4-FFF2-40B4-BE49-F238E27FC236}">
                    <a16:creationId xmlns:a16="http://schemas.microsoft.com/office/drawing/2014/main" id="{EFA7B1A3-21AE-CD70-221A-AEBAC0C2F36E}"/>
                  </a:ext>
                </a:extLst>
              </p:cNvPr>
              <p:cNvPicPr/>
              <p:nvPr/>
            </p:nvPicPr>
            <p:blipFill>
              <a:blip r:embed="rId16"/>
              <a:stretch>
                <a:fillRect/>
              </a:stretch>
            </p:blipFill>
            <p:spPr>
              <a:xfrm>
                <a:off x="6338027" y="5911541"/>
                <a:ext cx="669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t 10">
                <a:extLst>
                  <a:ext uri="{FF2B5EF4-FFF2-40B4-BE49-F238E27FC236}">
                    <a16:creationId xmlns:a16="http://schemas.microsoft.com/office/drawing/2014/main" id="{5A6730DB-2EBA-3A53-4F5A-3303E2C68830}"/>
                  </a:ext>
                </a:extLst>
              </p14:cNvPr>
              <p14:cNvContentPartPr/>
              <p14:nvPr/>
            </p14:nvContentPartPr>
            <p14:xfrm>
              <a:off x="6297347" y="5800301"/>
              <a:ext cx="633240" cy="16560"/>
            </p14:xfrm>
          </p:contentPart>
        </mc:Choice>
        <mc:Fallback>
          <p:pic>
            <p:nvPicPr>
              <p:cNvPr id="11" name="Inkt 10">
                <a:extLst>
                  <a:ext uri="{FF2B5EF4-FFF2-40B4-BE49-F238E27FC236}">
                    <a16:creationId xmlns:a16="http://schemas.microsoft.com/office/drawing/2014/main" id="{5A6730DB-2EBA-3A53-4F5A-3303E2C68830}"/>
                  </a:ext>
                </a:extLst>
              </p:cNvPr>
              <p:cNvPicPr/>
              <p:nvPr/>
            </p:nvPicPr>
            <p:blipFill>
              <a:blip r:embed="rId18"/>
              <a:stretch>
                <a:fillRect/>
              </a:stretch>
            </p:blipFill>
            <p:spPr>
              <a:xfrm>
                <a:off x="6234707" y="5737301"/>
                <a:ext cx="758880" cy="142200"/>
              </a:xfrm>
              <a:prstGeom prst="rect">
                <a:avLst/>
              </a:prstGeom>
            </p:spPr>
          </p:pic>
        </mc:Fallback>
      </mc:AlternateContent>
    </p:spTree>
    <p:extLst>
      <p:ext uri="{BB962C8B-B14F-4D97-AF65-F5344CB8AC3E}">
        <p14:creationId xmlns:p14="http://schemas.microsoft.com/office/powerpoint/2010/main" val="1051906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84F52-5F8D-F31D-3987-27D1AFC5F18B}"/>
              </a:ext>
            </a:extLst>
          </p:cNvPr>
          <p:cNvSpPr>
            <a:spLocks noGrp="1"/>
          </p:cNvSpPr>
          <p:nvPr>
            <p:ph type="title"/>
          </p:nvPr>
        </p:nvSpPr>
        <p:spPr/>
        <p:txBody>
          <a:bodyPr>
            <a:normAutofit/>
          </a:bodyPr>
          <a:lstStyle/>
          <a:p>
            <a:r>
              <a:rPr lang="nl-NL" sz="2800" dirty="0"/>
              <a:t>Tot Slot</a:t>
            </a:r>
          </a:p>
        </p:txBody>
      </p:sp>
      <p:sp>
        <p:nvSpPr>
          <p:cNvPr id="3" name="Tijdelijke aanduiding voor inhoud 2">
            <a:extLst>
              <a:ext uri="{FF2B5EF4-FFF2-40B4-BE49-F238E27FC236}">
                <a16:creationId xmlns:a16="http://schemas.microsoft.com/office/drawing/2014/main" id="{3D57EC5F-5950-A911-7AEE-68ACBB1EC7F7}"/>
              </a:ext>
            </a:extLst>
          </p:cNvPr>
          <p:cNvSpPr>
            <a:spLocks noGrp="1"/>
          </p:cNvSpPr>
          <p:nvPr>
            <p:ph idx="1"/>
          </p:nvPr>
        </p:nvSpPr>
        <p:spPr>
          <a:xfrm>
            <a:off x="838200" y="1436914"/>
            <a:ext cx="10515600" cy="4740049"/>
          </a:xfrm>
        </p:spPr>
        <p:txBody>
          <a:bodyPr>
            <a:normAutofit/>
          </a:bodyPr>
          <a:lstStyle/>
          <a:p>
            <a:pPr marL="0" indent="0" algn="ctr">
              <a:buNone/>
            </a:pPr>
            <a:endParaRPr lang="nl-NL" sz="1200" dirty="0"/>
          </a:p>
          <a:p>
            <a:pPr marL="0" indent="0" algn="ctr">
              <a:buNone/>
            </a:pPr>
            <a:r>
              <a:rPr lang="nl-NL" sz="1200" dirty="0"/>
              <a:t>De komende periode zullen de medewerkers uitgebreid worden geïnformeerd</a:t>
            </a:r>
          </a:p>
          <a:p>
            <a:pPr marL="0" indent="0" algn="ctr">
              <a:buNone/>
            </a:pPr>
            <a:r>
              <a:rPr lang="nl-NL" sz="1200" dirty="0"/>
              <a:t>Voor meer informatie kijk op</a:t>
            </a:r>
          </a:p>
          <a:p>
            <a:pPr marL="0" indent="0" algn="ctr">
              <a:buNone/>
            </a:pPr>
            <a:r>
              <a:rPr lang="nl-NL" sz="1200" dirty="0"/>
              <a:t>Sharepointpagina </a:t>
            </a:r>
            <a:r>
              <a:rPr lang="nl-NL" sz="1200" dirty="0" err="1"/>
              <a:t>CAOactueel</a:t>
            </a:r>
            <a:r>
              <a:rPr lang="nl-NL" sz="1200" dirty="0"/>
              <a:t>.</a:t>
            </a:r>
          </a:p>
          <a:p>
            <a:pPr marL="0" indent="0" algn="ctr">
              <a:buNone/>
            </a:pPr>
            <a:r>
              <a:rPr lang="nl-NL" sz="1200" dirty="0"/>
              <a:t>Of stuur een mail naar </a:t>
            </a:r>
          </a:p>
          <a:p>
            <a:pPr marL="0" indent="0" algn="ctr">
              <a:buNone/>
            </a:pPr>
            <a:r>
              <a:rPr lang="nl-NL" sz="1200" dirty="0">
                <a:hlinkClick r:id="rId2"/>
              </a:rPr>
              <a:t>cao@umcg.nl</a:t>
            </a:r>
            <a:endParaRPr lang="nl-NL" sz="1200" dirty="0"/>
          </a:p>
          <a:p>
            <a:pPr marL="0" indent="0">
              <a:buNone/>
            </a:pPr>
            <a:endParaRPr lang="nl-NL" sz="1200" dirty="0"/>
          </a:p>
          <a:p>
            <a:pPr marL="0" indent="0" algn="ctr">
              <a:buNone/>
            </a:pPr>
            <a:r>
              <a:rPr lang="nl-NL" sz="7200" dirty="0"/>
              <a:t>VRAGEN?????</a:t>
            </a:r>
          </a:p>
        </p:txBody>
      </p:sp>
    </p:spTree>
    <p:extLst>
      <p:ext uri="{BB962C8B-B14F-4D97-AF65-F5344CB8AC3E}">
        <p14:creationId xmlns:p14="http://schemas.microsoft.com/office/powerpoint/2010/main" val="187828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49129-A54F-4986-7D5F-CD36CABBE290}"/>
              </a:ext>
            </a:extLst>
          </p:cNvPr>
          <p:cNvSpPr>
            <a:spLocks noGrp="1"/>
          </p:cNvSpPr>
          <p:nvPr>
            <p:ph type="title"/>
          </p:nvPr>
        </p:nvSpPr>
        <p:spPr/>
        <p:txBody>
          <a:bodyPr>
            <a:normAutofit/>
          </a:bodyPr>
          <a:lstStyle/>
          <a:p>
            <a:r>
              <a:rPr lang="nl-NL" sz="2800" dirty="0"/>
              <a:t>Verlof vanaf 1-1-2024 (1)</a:t>
            </a:r>
          </a:p>
        </p:txBody>
      </p:sp>
      <p:sp>
        <p:nvSpPr>
          <p:cNvPr id="3" name="Tijdelijke aanduiding voor inhoud 2">
            <a:extLst>
              <a:ext uri="{FF2B5EF4-FFF2-40B4-BE49-F238E27FC236}">
                <a16:creationId xmlns:a16="http://schemas.microsoft.com/office/drawing/2014/main" id="{CEBEEC82-E71B-BEB6-22B4-7A259E6C2A14}"/>
              </a:ext>
            </a:extLst>
          </p:cNvPr>
          <p:cNvSpPr>
            <a:spLocks noGrp="1"/>
          </p:cNvSpPr>
          <p:nvPr>
            <p:ph idx="1"/>
          </p:nvPr>
        </p:nvSpPr>
        <p:spPr/>
        <p:txBody>
          <a:bodyPr>
            <a:normAutofit fontScale="92500" lnSpcReduction="20000"/>
          </a:bodyPr>
          <a:lstStyle/>
          <a:p>
            <a:r>
              <a:rPr lang="nl-NL" sz="2000" dirty="0"/>
              <a:t>T/m 2023 verlof 9% van 1.872 uur, 168 uur.</a:t>
            </a:r>
          </a:p>
          <a:p>
            <a:pPr lvl="1"/>
            <a:r>
              <a:rPr lang="nl-NL" sz="1600" dirty="0"/>
              <a:t>AIOS: verlof 9% van 2.392, 215 uur.</a:t>
            </a:r>
          </a:p>
          <a:p>
            <a:pPr marL="457200" lvl="1" indent="0">
              <a:buNone/>
            </a:pPr>
            <a:endParaRPr lang="nl-NL" sz="1600" dirty="0"/>
          </a:p>
          <a:p>
            <a:pPr marL="457200" lvl="1" indent="0">
              <a:buNone/>
            </a:pPr>
            <a:r>
              <a:rPr lang="nl-NL" sz="1600" dirty="0"/>
              <a:t>1 saldo verlof, geen onderscheid naar wettelijk en bovenwettelijk. Ook geen vervaltermijn.</a:t>
            </a:r>
          </a:p>
          <a:p>
            <a:pPr lvl="1"/>
            <a:endParaRPr lang="nl-NL" sz="1600" dirty="0"/>
          </a:p>
          <a:p>
            <a:r>
              <a:rPr lang="nl-NL" sz="2000" dirty="0" err="1"/>
              <a:t>Miv</a:t>
            </a:r>
            <a:r>
              <a:rPr lang="nl-NL" sz="2000" dirty="0"/>
              <a:t> 2024 172 uur verlof</a:t>
            </a:r>
          </a:p>
          <a:p>
            <a:pPr lvl="1"/>
            <a:r>
              <a:rPr lang="nl-NL" sz="1600" dirty="0"/>
              <a:t>Wettelijk verlof 144 uur (AIOS 184 uur)</a:t>
            </a:r>
          </a:p>
          <a:p>
            <a:pPr lvl="1"/>
            <a:r>
              <a:rPr lang="nl-NL" sz="1600" dirty="0"/>
              <a:t>Bovenwettelijk verlof 28 uur (AIOS 36 uur)</a:t>
            </a:r>
          </a:p>
          <a:p>
            <a:pPr lvl="1"/>
            <a:endParaRPr lang="nl-NL" sz="1600" dirty="0"/>
          </a:p>
          <a:p>
            <a:r>
              <a:rPr lang="nl-NL" sz="2000" dirty="0" err="1"/>
              <a:t>Miv</a:t>
            </a:r>
            <a:r>
              <a:rPr lang="nl-NL" sz="2000" dirty="0"/>
              <a:t> 2025 176 uur verlof</a:t>
            </a:r>
          </a:p>
          <a:p>
            <a:pPr lvl="1"/>
            <a:r>
              <a:rPr lang="nl-NL" sz="1600" dirty="0"/>
              <a:t>Wettelijk verlof 144 uur (AIOS 184 uur)</a:t>
            </a:r>
          </a:p>
          <a:p>
            <a:pPr lvl="1"/>
            <a:r>
              <a:rPr lang="nl-NL" sz="1600" dirty="0"/>
              <a:t>Bovenwettelijk verlof 32 uur (AIOS 41 uur)</a:t>
            </a:r>
          </a:p>
          <a:p>
            <a:pPr marL="0" indent="0">
              <a:buNone/>
            </a:pPr>
            <a:endParaRPr lang="nl-NL" sz="2000" dirty="0"/>
          </a:p>
          <a:p>
            <a:pPr marL="0" indent="0">
              <a:buNone/>
            </a:pPr>
            <a:endParaRPr lang="nl-NL" sz="2000" dirty="0"/>
          </a:p>
          <a:p>
            <a:pPr marL="0" indent="0">
              <a:buNone/>
            </a:pPr>
            <a:r>
              <a:rPr lang="nl-NL" sz="1100" dirty="0"/>
              <a:t>- Verlofuren bij een fulltime aanstelling</a:t>
            </a:r>
          </a:p>
          <a:p>
            <a:pPr marL="0" indent="0">
              <a:buNone/>
            </a:pPr>
            <a:r>
              <a:rPr lang="nl-NL" sz="1100" dirty="0"/>
              <a:t>- Geldt niet voor medisch specialisten. Verlof aanspraken worden meegenomen in de modernisering hoofdstuk 15. Cao artikel voor medisch specialisten.</a:t>
            </a:r>
          </a:p>
          <a:p>
            <a:pPr marL="0" indent="0">
              <a:buNone/>
            </a:pPr>
            <a:endParaRPr lang="nl-NL" sz="1050" dirty="0"/>
          </a:p>
        </p:txBody>
      </p:sp>
      <p:pic>
        <p:nvPicPr>
          <p:cNvPr id="4" name="Afbeelding 3" descr="Afbeelding met clipart, Kinderkunst, tekening, tekenfilm&#10;&#10;Automatisch gegenereerde beschrijving">
            <a:extLst>
              <a:ext uri="{FF2B5EF4-FFF2-40B4-BE49-F238E27FC236}">
                <a16:creationId xmlns:a16="http://schemas.microsoft.com/office/drawing/2014/main" id="{679F08DB-7558-68A6-8CA2-25ADD50E5E1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96000" y="453811"/>
            <a:ext cx="1160404" cy="1148189"/>
          </a:xfrm>
          <a:prstGeom prst="rect">
            <a:avLst/>
          </a:prstGeom>
        </p:spPr>
      </p:pic>
    </p:spTree>
    <p:extLst>
      <p:ext uri="{BB962C8B-B14F-4D97-AF65-F5344CB8AC3E}">
        <p14:creationId xmlns:p14="http://schemas.microsoft.com/office/powerpoint/2010/main" val="268217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49129-A54F-4986-7D5F-CD36CABBE290}"/>
              </a:ext>
            </a:extLst>
          </p:cNvPr>
          <p:cNvSpPr>
            <a:spLocks noGrp="1"/>
          </p:cNvSpPr>
          <p:nvPr>
            <p:ph type="title"/>
          </p:nvPr>
        </p:nvSpPr>
        <p:spPr/>
        <p:txBody>
          <a:bodyPr>
            <a:normAutofit/>
          </a:bodyPr>
          <a:lstStyle/>
          <a:p>
            <a:r>
              <a:rPr lang="nl-NL" sz="2800" dirty="0"/>
              <a:t>Verlof vanaf 1-1-2024 (2)</a:t>
            </a:r>
          </a:p>
        </p:txBody>
      </p:sp>
      <p:sp>
        <p:nvSpPr>
          <p:cNvPr id="3" name="Tijdelijke aanduiding voor inhoud 2">
            <a:extLst>
              <a:ext uri="{FF2B5EF4-FFF2-40B4-BE49-F238E27FC236}">
                <a16:creationId xmlns:a16="http://schemas.microsoft.com/office/drawing/2014/main" id="{CEBEEC82-E71B-BEB6-22B4-7A259E6C2A14}"/>
              </a:ext>
            </a:extLst>
          </p:cNvPr>
          <p:cNvSpPr>
            <a:spLocks noGrp="1"/>
          </p:cNvSpPr>
          <p:nvPr>
            <p:ph idx="1"/>
          </p:nvPr>
        </p:nvSpPr>
        <p:spPr/>
        <p:txBody>
          <a:bodyPr>
            <a:normAutofit/>
          </a:bodyPr>
          <a:lstStyle/>
          <a:p>
            <a:pPr marL="0" indent="0">
              <a:buNone/>
            </a:pPr>
            <a:r>
              <a:rPr lang="nl-NL" sz="2000" dirty="0"/>
              <a:t>Wat is het verschil tussen Wettelijk en bovenwettelijk verlof?</a:t>
            </a:r>
          </a:p>
          <a:p>
            <a:endParaRPr lang="nl-NL" sz="2000" dirty="0"/>
          </a:p>
          <a:p>
            <a:r>
              <a:rPr lang="nl-NL" sz="2000" dirty="0"/>
              <a:t>Het </a:t>
            </a:r>
            <a:r>
              <a:rPr lang="nl-NL" sz="2000" b="1" i="1" u="sng" dirty="0"/>
              <a:t>wettelijk verlof</a:t>
            </a:r>
            <a:r>
              <a:rPr lang="nl-NL" sz="2000" dirty="0"/>
              <a:t> vervalt een halfjaar na afloop van het kalenderjaar waarin het verlof is opgebouwd. </a:t>
            </a:r>
            <a:r>
              <a:rPr lang="nl-NL" sz="1000" dirty="0"/>
              <a:t>Artikel 7.1.6 lid 1 cao UMC.</a:t>
            </a:r>
          </a:p>
          <a:p>
            <a:endParaRPr lang="nl-NL" sz="1000" dirty="0"/>
          </a:p>
          <a:p>
            <a:pPr lvl="1"/>
            <a:r>
              <a:rPr lang="nl-NL" sz="1400" dirty="0"/>
              <a:t>Conform het Burgerlijk wetboek heeft een medewerker recht op wettelijk verlof gelijk aan 4 keer het aantal uren dat hij/zij per week werkt.</a:t>
            </a:r>
          </a:p>
          <a:p>
            <a:endParaRPr lang="nl-NL" sz="2000" dirty="0"/>
          </a:p>
          <a:p>
            <a:r>
              <a:rPr lang="nl-NL" sz="2000" dirty="0"/>
              <a:t>Het </a:t>
            </a:r>
            <a:r>
              <a:rPr lang="nl-NL" sz="2000" b="1" i="1" u="sng" dirty="0"/>
              <a:t>Bovenwettelijk verlof </a:t>
            </a:r>
            <a:r>
              <a:rPr lang="nl-NL" sz="2000" dirty="0"/>
              <a:t>vervalt 5 jaar na afloop van het kalenderjaar waarin het verlof is opgebouwd. </a:t>
            </a:r>
            <a:r>
              <a:rPr lang="nl-NL" sz="1000" dirty="0"/>
              <a:t>Artikel 7.1.6 lid 1 cao UMC.</a:t>
            </a:r>
          </a:p>
          <a:p>
            <a:endParaRPr lang="nl-NL" sz="1000" dirty="0"/>
          </a:p>
          <a:p>
            <a:pPr lvl="1"/>
            <a:r>
              <a:rPr lang="nl-NL" sz="1400" dirty="0"/>
              <a:t>Alle verlofuren die in de cao bovenop de wettelijke uren worden toegekend worden aangemerkt als bovenwettelijke uren.</a:t>
            </a:r>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pPr marL="0" indent="0">
              <a:buNone/>
            </a:pPr>
            <a:endParaRPr lang="nl-NL" sz="1050" dirty="0"/>
          </a:p>
        </p:txBody>
      </p:sp>
      <p:pic>
        <p:nvPicPr>
          <p:cNvPr id="4" name="Afbeelding 3" descr="Afbeelding met clipart, Kinderkunst, tekening, tekenfilm&#10;&#10;Automatisch gegenereerde beschrijving">
            <a:extLst>
              <a:ext uri="{FF2B5EF4-FFF2-40B4-BE49-F238E27FC236}">
                <a16:creationId xmlns:a16="http://schemas.microsoft.com/office/drawing/2014/main" id="{679F08DB-7558-68A6-8CA2-25ADD50E5E1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96000" y="453811"/>
            <a:ext cx="1160404" cy="1148189"/>
          </a:xfrm>
          <a:prstGeom prst="rect">
            <a:avLst/>
          </a:prstGeom>
        </p:spPr>
      </p:pic>
    </p:spTree>
    <p:extLst>
      <p:ext uri="{BB962C8B-B14F-4D97-AF65-F5344CB8AC3E}">
        <p14:creationId xmlns:p14="http://schemas.microsoft.com/office/powerpoint/2010/main" val="33050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49129-A54F-4986-7D5F-CD36CABBE290}"/>
              </a:ext>
            </a:extLst>
          </p:cNvPr>
          <p:cNvSpPr>
            <a:spLocks noGrp="1"/>
          </p:cNvSpPr>
          <p:nvPr>
            <p:ph type="title"/>
          </p:nvPr>
        </p:nvSpPr>
        <p:spPr/>
        <p:txBody>
          <a:bodyPr>
            <a:normAutofit/>
          </a:bodyPr>
          <a:lstStyle/>
          <a:p>
            <a:r>
              <a:rPr lang="nl-NL" sz="2800" dirty="0"/>
              <a:t>Verlof vanaf 1-1-2024 (3)</a:t>
            </a:r>
          </a:p>
        </p:txBody>
      </p:sp>
      <p:sp>
        <p:nvSpPr>
          <p:cNvPr id="3" name="Tijdelijke aanduiding voor inhoud 2">
            <a:extLst>
              <a:ext uri="{FF2B5EF4-FFF2-40B4-BE49-F238E27FC236}">
                <a16:creationId xmlns:a16="http://schemas.microsoft.com/office/drawing/2014/main" id="{CEBEEC82-E71B-BEB6-22B4-7A259E6C2A14}"/>
              </a:ext>
            </a:extLst>
          </p:cNvPr>
          <p:cNvSpPr>
            <a:spLocks noGrp="1"/>
          </p:cNvSpPr>
          <p:nvPr>
            <p:ph idx="1"/>
          </p:nvPr>
        </p:nvSpPr>
        <p:spPr/>
        <p:txBody>
          <a:bodyPr>
            <a:normAutofit/>
          </a:bodyPr>
          <a:lstStyle/>
          <a:p>
            <a:r>
              <a:rPr lang="nl-NL" sz="2000" dirty="0"/>
              <a:t>Voorbeeld 1</a:t>
            </a:r>
          </a:p>
          <a:p>
            <a:pPr lvl="1"/>
            <a:endParaRPr lang="nl-NL" sz="1600" dirty="0"/>
          </a:p>
          <a:p>
            <a:endParaRPr lang="nl-NL" sz="2000" dirty="0"/>
          </a:p>
          <a:p>
            <a:endParaRPr lang="nl-NL" sz="2000" dirty="0"/>
          </a:p>
          <a:p>
            <a:endParaRPr lang="nl-NL" sz="2000" dirty="0"/>
          </a:p>
          <a:p>
            <a:endParaRPr lang="nl-NL" sz="2000" dirty="0"/>
          </a:p>
          <a:p>
            <a:endParaRPr lang="nl-NL" sz="2000" dirty="0"/>
          </a:p>
          <a:p>
            <a:endParaRPr lang="nl-NL" sz="2000" dirty="0"/>
          </a:p>
          <a:p>
            <a:pPr marL="0" indent="0">
              <a:buNone/>
            </a:pPr>
            <a:endParaRPr lang="nl-NL" sz="1050" dirty="0"/>
          </a:p>
        </p:txBody>
      </p:sp>
      <p:pic>
        <p:nvPicPr>
          <p:cNvPr id="4" name="Afbeelding 3" descr="Afbeelding met clipart, Kinderkunst, tekening, tekenfilm&#10;&#10;Automatisch gegenereerde beschrijving">
            <a:extLst>
              <a:ext uri="{FF2B5EF4-FFF2-40B4-BE49-F238E27FC236}">
                <a16:creationId xmlns:a16="http://schemas.microsoft.com/office/drawing/2014/main" id="{679F08DB-7558-68A6-8CA2-25ADD50E5E1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96000" y="453811"/>
            <a:ext cx="1160404" cy="1148189"/>
          </a:xfrm>
          <a:prstGeom prst="rect">
            <a:avLst/>
          </a:prstGeom>
        </p:spPr>
      </p:pic>
      <p:graphicFrame>
        <p:nvGraphicFramePr>
          <p:cNvPr id="6" name="Tabel 5">
            <a:extLst>
              <a:ext uri="{FF2B5EF4-FFF2-40B4-BE49-F238E27FC236}">
                <a16:creationId xmlns:a16="http://schemas.microsoft.com/office/drawing/2014/main" id="{D54BE326-C5E9-75E2-DBA8-D8E92057D654}"/>
              </a:ext>
            </a:extLst>
          </p:cNvPr>
          <p:cNvGraphicFramePr>
            <a:graphicFrameLocks noGrp="1"/>
          </p:cNvGraphicFramePr>
          <p:nvPr>
            <p:extLst>
              <p:ext uri="{D42A27DB-BD31-4B8C-83A1-F6EECF244321}">
                <p14:modId xmlns:p14="http://schemas.microsoft.com/office/powerpoint/2010/main" val="274234669"/>
              </p:ext>
            </p:extLst>
          </p:nvPr>
        </p:nvGraphicFramePr>
        <p:xfrm>
          <a:off x="838200" y="2252980"/>
          <a:ext cx="4584700" cy="1905000"/>
        </p:xfrm>
        <a:graphic>
          <a:graphicData uri="http://schemas.openxmlformats.org/drawingml/2006/table">
            <a:tbl>
              <a:tblPr>
                <a:tableStyleId>{5C22544A-7EE6-4342-B048-85BDC9FD1C3A}</a:tableStyleId>
              </a:tblPr>
              <a:tblGrid>
                <a:gridCol w="1587500">
                  <a:extLst>
                    <a:ext uri="{9D8B030D-6E8A-4147-A177-3AD203B41FA5}">
                      <a16:colId xmlns:a16="http://schemas.microsoft.com/office/drawing/2014/main" val="2250232627"/>
                    </a:ext>
                  </a:extLst>
                </a:gridCol>
                <a:gridCol w="723900">
                  <a:extLst>
                    <a:ext uri="{9D8B030D-6E8A-4147-A177-3AD203B41FA5}">
                      <a16:colId xmlns:a16="http://schemas.microsoft.com/office/drawing/2014/main" val="3885570877"/>
                    </a:ext>
                  </a:extLst>
                </a:gridCol>
                <a:gridCol w="723900">
                  <a:extLst>
                    <a:ext uri="{9D8B030D-6E8A-4147-A177-3AD203B41FA5}">
                      <a16:colId xmlns:a16="http://schemas.microsoft.com/office/drawing/2014/main" val="3267384322"/>
                    </a:ext>
                  </a:extLst>
                </a:gridCol>
                <a:gridCol w="736600">
                  <a:extLst>
                    <a:ext uri="{9D8B030D-6E8A-4147-A177-3AD203B41FA5}">
                      <a16:colId xmlns:a16="http://schemas.microsoft.com/office/drawing/2014/main" val="1455802983"/>
                    </a:ext>
                  </a:extLst>
                </a:gridCol>
                <a:gridCol w="812800">
                  <a:extLst>
                    <a:ext uri="{9D8B030D-6E8A-4147-A177-3AD203B41FA5}">
                      <a16:colId xmlns:a16="http://schemas.microsoft.com/office/drawing/2014/main" val="3585256622"/>
                    </a:ext>
                  </a:extLst>
                </a:gridCol>
              </a:tblGrid>
              <a:tr h="190500">
                <a:tc>
                  <a:txBody>
                    <a:bodyPr/>
                    <a:lstStyle/>
                    <a:p>
                      <a:pPr algn="l" fontAlgn="b"/>
                      <a:r>
                        <a:rPr lang="nl-NL" sz="1100" u="none" strike="noStrike">
                          <a:effectLst/>
                        </a:rPr>
                        <a:t>Verlof 2024</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44762549"/>
                  </a:ext>
                </a:extLst>
              </a:tr>
              <a:tr h="762000">
                <a:tc>
                  <a:txBody>
                    <a:bodyPr/>
                    <a:lstStyle/>
                    <a:p>
                      <a:pPr algn="l" fontAlgn="b"/>
                      <a:r>
                        <a:rPr lang="nl-NL" sz="1100" u="none" strike="noStrike">
                          <a:effectLst/>
                        </a:rPr>
                        <a:t>Soort</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saldo verlofuren 1-1-2024</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opname</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saldo verlofuren 13-12-2024</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Vervaldatum</a:t>
                      </a:r>
                      <a:endParaRPr lang="nl-NL"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11194092"/>
                  </a:ext>
                </a:extLst>
              </a:tr>
              <a:tr h="190500">
                <a:tc>
                  <a:txBody>
                    <a:bodyPr/>
                    <a:lstStyle/>
                    <a:p>
                      <a:pPr algn="r" fontAlgn="b"/>
                      <a:r>
                        <a:rPr lang="nl-NL" sz="1100" u="none" strike="noStrike">
                          <a:effectLst/>
                        </a:rPr>
                        <a:t>Wettelijk verlof 2024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140</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1-7-2025</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4776510"/>
                  </a:ext>
                </a:extLst>
              </a:tr>
              <a:tr h="190500">
                <a:tc>
                  <a:txBody>
                    <a:bodyPr/>
                    <a:lstStyle/>
                    <a:p>
                      <a:pPr algn="r" fontAlgn="b"/>
                      <a:r>
                        <a:rPr lang="nl-NL" sz="1100" u="none" strike="noStrike">
                          <a:effectLst/>
                        </a:rPr>
                        <a:t>Bovenwettelijk verlof 2024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28</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28</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1-1-2030</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93899874"/>
                  </a:ext>
                </a:extLst>
              </a:tr>
              <a:tr h="190500">
                <a:tc>
                  <a:txBody>
                    <a:bodyPr/>
                    <a:lstStyle/>
                    <a:p>
                      <a:pPr algn="r" fontAlgn="b"/>
                      <a:r>
                        <a:rPr lang="nl-NL" sz="1100" u="none" strike="noStrike">
                          <a:effectLst/>
                        </a:rPr>
                        <a:t>Totaal 2024</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172</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140</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32</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09888395"/>
                  </a:ext>
                </a:extLst>
              </a:tr>
              <a:tr h="190500">
                <a:tc>
                  <a:txBody>
                    <a:bodyPr/>
                    <a:lstStyle/>
                    <a:p>
                      <a:pPr algn="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10213922"/>
                  </a:ext>
                </a:extLst>
              </a:tr>
              <a:tr h="190500">
                <a:tc>
                  <a:txBody>
                    <a:bodyPr/>
                    <a:lstStyle/>
                    <a:p>
                      <a:pPr algn="r" fontAlgn="b"/>
                      <a:r>
                        <a:rPr lang="nl-NL" sz="1100" u="none" strike="noStrike">
                          <a:effectLst/>
                        </a:rPr>
                        <a:t>Opgenomen verlof 2024</a:t>
                      </a:r>
                      <a:endParaRPr lang="nl-NL" sz="1100" b="1" i="0" u="none" strike="noStrike">
                        <a:solidFill>
                          <a:srgbClr val="4D93D9"/>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140</a:t>
                      </a:r>
                      <a:endParaRPr lang="nl-NL" sz="1100" b="1" i="0" u="none" strike="noStrike">
                        <a:solidFill>
                          <a:srgbClr val="4D93D9"/>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dirty="0">
                          <a:effectLst/>
                        </a:rPr>
                        <a:t> </a:t>
                      </a:r>
                      <a:endParaRPr lang="nl-NL"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88576243"/>
                  </a:ext>
                </a:extLst>
              </a:tr>
            </a:tbl>
          </a:graphicData>
        </a:graphic>
      </p:graphicFrame>
      <p:graphicFrame>
        <p:nvGraphicFramePr>
          <p:cNvPr id="7" name="Tabel 6">
            <a:extLst>
              <a:ext uri="{FF2B5EF4-FFF2-40B4-BE49-F238E27FC236}">
                <a16:creationId xmlns:a16="http://schemas.microsoft.com/office/drawing/2014/main" id="{7ADD48E5-EBF8-3C94-0247-EC27F1870654}"/>
              </a:ext>
            </a:extLst>
          </p:cNvPr>
          <p:cNvGraphicFramePr>
            <a:graphicFrameLocks noGrp="1"/>
          </p:cNvGraphicFramePr>
          <p:nvPr>
            <p:extLst>
              <p:ext uri="{D42A27DB-BD31-4B8C-83A1-F6EECF244321}">
                <p14:modId xmlns:p14="http://schemas.microsoft.com/office/powerpoint/2010/main" val="2926397258"/>
              </p:ext>
            </p:extLst>
          </p:nvPr>
        </p:nvGraphicFramePr>
        <p:xfrm>
          <a:off x="5484942" y="3562350"/>
          <a:ext cx="5194300" cy="2476500"/>
        </p:xfrm>
        <a:graphic>
          <a:graphicData uri="http://schemas.openxmlformats.org/drawingml/2006/table">
            <a:tbl>
              <a:tblPr>
                <a:tableStyleId>{5C22544A-7EE6-4342-B048-85BDC9FD1C3A}</a:tableStyleId>
              </a:tblPr>
              <a:tblGrid>
                <a:gridCol w="1587500">
                  <a:extLst>
                    <a:ext uri="{9D8B030D-6E8A-4147-A177-3AD203B41FA5}">
                      <a16:colId xmlns:a16="http://schemas.microsoft.com/office/drawing/2014/main" val="3818318196"/>
                    </a:ext>
                  </a:extLst>
                </a:gridCol>
                <a:gridCol w="723900">
                  <a:extLst>
                    <a:ext uri="{9D8B030D-6E8A-4147-A177-3AD203B41FA5}">
                      <a16:colId xmlns:a16="http://schemas.microsoft.com/office/drawing/2014/main" val="273672677"/>
                    </a:ext>
                  </a:extLst>
                </a:gridCol>
                <a:gridCol w="723900">
                  <a:extLst>
                    <a:ext uri="{9D8B030D-6E8A-4147-A177-3AD203B41FA5}">
                      <a16:colId xmlns:a16="http://schemas.microsoft.com/office/drawing/2014/main" val="3604168185"/>
                    </a:ext>
                  </a:extLst>
                </a:gridCol>
                <a:gridCol w="736600">
                  <a:extLst>
                    <a:ext uri="{9D8B030D-6E8A-4147-A177-3AD203B41FA5}">
                      <a16:colId xmlns:a16="http://schemas.microsoft.com/office/drawing/2014/main" val="2060492243"/>
                    </a:ext>
                  </a:extLst>
                </a:gridCol>
                <a:gridCol w="812800">
                  <a:extLst>
                    <a:ext uri="{9D8B030D-6E8A-4147-A177-3AD203B41FA5}">
                      <a16:colId xmlns:a16="http://schemas.microsoft.com/office/drawing/2014/main" val="3241799345"/>
                    </a:ext>
                  </a:extLst>
                </a:gridCol>
                <a:gridCol w="609600">
                  <a:extLst>
                    <a:ext uri="{9D8B030D-6E8A-4147-A177-3AD203B41FA5}">
                      <a16:colId xmlns:a16="http://schemas.microsoft.com/office/drawing/2014/main" val="3876511451"/>
                    </a:ext>
                  </a:extLst>
                </a:gridCol>
              </a:tblGrid>
              <a:tr h="190500">
                <a:tc>
                  <a:txBody>
                    <a:bodyPr/>
                    <a:lstStyle/>
                    <a:p>
                      <a:pPr algn="l" fontAlgn="b"/>
                      <a:r>
                        <a:rPr lang="nl-NL" sz="1100" u="none" strike="noStrike">
                          <a:effectLst/>
                        </a:rPr>
                        <a:t>Verlof 2025</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11939096"/>
                  </a:ext>
                </a:extLst>
              </a:tr>
              <a:tr h="762000">
                <a:tc>
                  <a:txBody>
                    <a:bodyPr/>
                    <a:lstStyle/>
                    <a:p>
                      <a:pPr algn="r" fontAlgn="b"/>
                      <a:r>
                        <a:rPr lang="nl-NL" sz="1100" u="none" strike="noStrike">
                          <a:effectLst/>
                        </a:rPr>
                        <a:t>Soort</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saldo verlofuren 1-1-2025</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opname</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saldo verlofuren 31-12-2025</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Vervaldatum</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89435992"/>
                  </a:ext>
                </a:extLst>
              </a:tr>
              <a:tr h="190500">
                <a:tc>
                  <a:txBody>
                    <a:bodyPr/>
                    <a:lstStyle/>
                    <a:p>
                      <a:pPr algn="r" fontAlgn="b"/>
                      <a:r>
                        <a:rPr lang="nl-NL" sz="1100" u="none" strike="noStrike">
                          <a:effectLst/>
                        </a:rPr>
                        <a:t>Wettelijk verlof 2024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4</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0</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1-7-2025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1)</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35145004"/>
                  </a:ext>
                </a:extLst>
              </a:tr>
              <a:tr h="190500">
                <a:tc>
                  <a:txBody>
                    <a:bodyPr/>
                    <a:lstStyle/>
                    <a:p>
                      <a:pPr algn="r" fontAlgn="b"/>
                      <a:r>
                        <a:rPr lang="nl-NL" sz="1100" u="none" strike="noStrike">
                          <a:effectLst/>
                        </a:rPr>
                        <a:t>Bovenwettelijk verlof 2024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28</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28</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1-1-2030</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52229543"/>
                  </a:ext>
                </a:extLst>
              </a:tr>
              <a:tr h="190500">
                <a:tc>
                  <a:txBody>
                    <a:bodyPr/>
                    <a:lstStyle/>
                    <a:p>
                      <a:pPr algn="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62471706"/>
                  </a:ext>
                </a:extLst>
              </a:tr>
              <a:tr h="190500">
                <a:tc>
                  <a:txBody>
                    <a:bodyPr/>
                    <a:lstStyle/>
                    <a:p>
                      <a:pPr algn="r" fontAlgn="b"/>
                      <a:r>
                        <a:rPr lang="nl-NL" sz="1100" u="none" strike="noStrike">
                          <a:effectLst/>
                        </a:rPr>
                        <a:t>Wettelijk verlof 2025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136</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8</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1-7-2026</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2)</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10450328"/>
                  </a:ext>
                </a:extLst>
              </a:tr>
              <a:tr h="190500">
                <a:tc>
                  <a:txBody>
                    <a:bodyPr/>
                    <a:lstStyle/>
                    <a:p>
                      <a:pPr algn="r" fontAlgn="b"/>
                      <a:r>
                        <a:rPr lang="nl-NL" sz="1100" u="none" strike="noStrike">
                          <a:effectLst/>
                        </a:rPr>
                        <a:t>Bovenwettelijk verlof 2025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32</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32</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1-1-2031</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71464676"/>
                  </a:ext>
                </a:extLst>
              </a:tr>
              <a:tr h="190500">
                <a:tc>
                  <a:txBody>
                    <a:bodyPr/>
                    <a:lstStyle/>
                    <a:p>
                      <a:pPr algn="r" fontAlgn="b"/>
                      <a:r>
                        <a:rPr lang="nl-NL" sz="1100" u="none" strike="noStrike">
                          <a:effectLst/>
                        </a:rPr>
                        <a:t>Totaal</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208</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140</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68</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66087794"/>
                  </a:ext>
                </a:extLst>
              </a:tr>
              <a:tr h="190500">
                <a:tc>
                  <a:txBody>
                    <a:bodyPr/>
                    <a:lstStyle/>
                    <a:p>
                      <a:pPr algn="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41549742"/>
                  </a:ext>
                </a:extLst>
              </a:tr>
              <a:tr h="190500">
                <a:tc>
                  <a:txBody>
                    <a:bodyPr/>
                    <a:lstStyle/>
                    <a:p>
                      <a:pPr algn="r" fontAlgn="b"/>
                      <a:r>
                        <a:rPr lang="nl-NL" sz="1100" u="none" strike="noStrike">
                          <a:effectLst/>
                        </a:rPr>
                        <a:t>Opgenomen verlof 2024</a:t>
                      </a:r>
                      <a:endParaRPr lang="nl-NL" sz="1100" b="1" i="0" u="none" strike="noStrike">
                        <a:solidFill>
                          <a:srgbClr val="4D93D9"/>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140</a:t>
                      </a:r>
                      <a:endParaRPr lang="nl-NL" sz="1100" b="1" i="0" u="none" strike="noStrike">
                        <a:solidFill>
                          <a:srgbClr val="4D93D9"/>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FF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07685208"/>
                  </a:ext>
                </a:extLst>
              </a:tr>
            </a:tbl>
          </a:graphicData>
        </a:graphic>
      </p:graphicFrame>
    </p:spTree>
    <p:extLst>
      <p:ext uri="{BB962C8B-B14F-4D97-AF65-F5344CB8AC3E}">
        <p14:creationId xmlns:p14="http://schemas.microsoft.com/office/powerpoint/2010/main" val="39104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49129-A54F-4986-7D5F-CD36CABBE290}"/>
              </a:ext>
            </a:extLst>
          </p:cNvPr>
          <p:cNvSpPr>
            <a:spLocks noGrp="1"/>
          </p:cNvSpPr>
          <p:nvPr>
            <p:ph type="title"/>
          </p:nvPr>
        </p:nvSpPr>
        <p:spPr/>
        <p:txBody>
          <a:bodyPr>
            <a:normAutofit/>
          </a:bodyPr>
          <a:lstStyle/>
          <a:p>
            <a:r>
              <a:rPr lang="nl-NL" sz="2800" dirty="0"/>
              <a:t>Verlof vanaf 1-1-2024 (4)</a:t>
            </a:r>
          </a:p>
        </p:txBody>
      </p:sp>
      <p:sp>
        <p:nvSpPr>
          <p:cNvPr id="3" name="Tijdelijke aanduiding voor inhoud 2">
            <a:extLst>
              <a:ext uri="{FF2B5EF4-FFF2-40B4-BE49-F238E27FC236}">
                <a16:creationId xmlns:a16="http://schemas.microsoft.com/office/drawing/2014/main" id="{CEBEEC82-E71B-BEB6-22B4-7A259E6C2A14}"/>
              </a:ext>
            </a:extLst>
          </p:cNvPr>
          <p:cNvSpPr>
            <a:spLocks noGrp="1"/>
          </p:cNvSpPr>
          <p:nvPr>
            <p:ph idx="1"/>
          </p:nvPr>
        </p:nvSpPr>
        <p:spPr/>
        <p:txBody>
          <a:bodyPr>
            <a:normAutofit/>
          </a:bodyPr>
          <a:lstStyle/>
          <a:p>
            <a:r>
              <a:rPr lang="nl-NL" sz="2000" dirty="0"/>
              <a:t>Voorbeeld 2</a:t>
            </a:r>
          </a:p>
          <a:p>
            <a:pPr lvl="1"/>
            <a:endParaRPr lang="nl-NL" sz="1600" dirty="0"/>
          </a:p>
          <a:p>
            <a:endParaRPr lang="nl-NL" sz="2000" dirty="0"/>
          </a:p>
          <a:p>
            <a:endParaRPr lang="nl-NL" sz="2000" dirty="0"/>
          </a:p>
          <a:p>
            <a:endParaRPr lang="nl-NL" sz="2000" dirty="0"/>
          </a:p>
          <a:p>
            <a:endParaRPr lang="nl-NL" sz="2000" dirty="0"/>
          </a:p>
          <a:p>
            <a:endParaRPr lang="nl-NL" sz="2000" dirty="0"/>
          </a:p>
          <a:p>
            <a:endParaRPr lang="nl-NL" sz="2000" dirty="0"/>
          </a:p>
          <a:p>
            <a:pPr marL="0" indent="0">
              <a:buNone/>
            </a:pPr>
            <a:endParaRPr lang="nl-NL" sz="1050" dirty="0"/>
          </a:p>
        </p:txBody>
      </p:sp>
      <p:pic>
        <p:nvPicPr>
          <p:cNvPr id="4" name="Afbeelding 3" descr="Afbeelding met clipart, Kinderkunst, tekening, tekenfilm&#10;&#10;Automatisch gegenereerde beschrijving">
            <a:extLst>
              <a:ext uri="{FF2B5EF4-FFF2-40B4-BE49-F238E27FC236}">
                <a16:creationId xmlns:a16="http://schemas.microsoft.com/office/drawing/2014/main" id="{679F08DB-7558-68A6-8CA2-25ADD50E5E1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96000" y="453811"/>
            <a:ext cx="1160404" cy="1148189"/>
          </a:xfrm>
          <a:prstGeom prst="rect">
            <a:avLst/>
          </a:prstGeom>
        </p:spPr>
      </p:pic>
      <p:graphicFrame>
        <p:nvGraphicFramePr>
          <p:cNvPr id="5" name="Tabel 4">
            <a:extLst>
              <a:ext uri="{FF2B5EF4-FFF2-40B4-BE49-F238E27FC236}">
                <a16:creationId xmlns:a16="http://schemas.microsoft.com/office/drawing/2014/main" id="{CC6362AC-D0A3-6E27-22A6-029C701366CC}"/>
              </a:ext>
            </a:extLst>
          </p:cNvPr>
          <p:cNvGraphicFramePr>
            <a:graphicFrameLocks noGrp="1"/>
          </p:cNvGraphicFramePr>
          <p:nvPr>
            <p:extLst>
              <p:ext uri="{D42A27DB-BD31-4B8C-83A1-F6EECF244321}">
                <p14:modId xmlns:p14="http://schemas.microsoft.com/office/powerpoint/2010/main" val="1401345942"/>
              </p:ext>
            </p:extLst>
          </p:nvPr>
        </p:nvGraphicFramePr>
        <p:xfrm>
          <a:off x="1082040" y="2212340"/>
          <a:ext cx="4419599" cy="1905000"/>
        </p:xfrm>
        <a:graphic>
          <a:graphicData uri="http://schemas.openxmlformats.org/drawingml/2006/table">
            <a:tbl>
              <a:tblPr>
                <a:tableStyleId>{5C22544A-7EE6-4342-B048-85BDC9FD1C3A}</a:tableStyleId>
              </a:tblPr>
              <a:tblGrid>
                <a:gridCol w="1586360">
                  <a:extLst>
                    <a:ext uri="{9D8B030D-6E8A-4147-A177-3AD203B41FA5}">
                      <a16:colId xmlns:a16="http://schemas.microsoft.com/office/drawing/2014/main" val="673515737"/>
                    </a:ext>
                  </a:extLst>
                </a:gridCol>
                <a:gridCol w="713862">
                  <a:extLst>
                    <a:ext uri="{9D8B030D-6E8A-4147-A177-3AD203B41FA5}">
                      <a16:colId xmlns:a16="http://schemas.microsoft.com/office/drawing/2014/main" val="2086704431"/>
                    </a:ext>
                  </a:extLst>
                </a:gridCol>
                <a:gridCol w="609162">
                  <a:extLst>
                    <a:ext uri="{9D8B030D-6E8A-4147-A177-3AD203B41FA5}">
                      <a16:colId xmlns:a16="http://schemas.microsoft.com/office/drawing/2014/main" val="2332139955"/>
                    </a:ext>
                  </a:extLst>
                </a:gridCol>
                <a:gridCol w="685308">
                  <a:extLst>
                    <a:ext uri="{9D8B030D-6E8A-4147-A177-3AD203B41FA5}">
                      <a16:colId xmlns:a16="http://schemas.microsoft.com/office/drawing/2014/main" val="1229842484"/>
                    </a:ext>
                  </a:extLst>
                </a:gridCol>
                <a:gridCol w="824907">
                  <a:extLst>
                    <a:ext uri="{9D8B030D-6E8A-4147-A177-3AD203B41FA5}">
                      <a16:colId xmlns:a16="http://schemas.microsoft.com/office/drawing/2014/main" val="3685820541"/>
                    </a:ext>
                  </a:extLst>
                </a:gridCol>
              </a:tblGrid>
              <a:tr h="190500">
                <a:tc>
                  <a:txBody>
                    <a:bodyPr/>
                    <a:lstStyle/>
                    <a:p>
                      <a:pPr algn="l" fontAlgn="b"/>
                      <a:r>
                        <a:rPr lang="nl-NL" sz="1100" u="none" strike="noStrike" dirty="0">
                          <a:effectLst/>
                        </a:rPr>
                        <a:t>Verlof 2024</a:t>
                      </a:r>
                      <a:endParaRPr lang="nl-NL"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85154480"/>
                  </a:ext>
                </a:extLst>
              </a:tr>
              <a:tr h="762000">
                <a:tc>
                  <a:txBody>
                    <a:bodyPr/>
                    <a:lstStyle/>
                    <a:p>
                      <a:pPr algn="l" fontAlgn="b"/>
                      <a:r>
                        <a:rPr lang="nl-NL" sz="1100" u="none" strike="noStrike">
                          <a:effectLst/>
                        </a:rPr>
                        <a:t>Soort</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saldo verlofuren 1-1-2024</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opname</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saldo verlofuren 13-12-2024</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Vervaldatum</a:t>
                      </a:r>
                      <a:endParaRPr lang="nl-NL"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92475523"/>
                  </a:ext>
                </a:extLst>
              </a:tr>
              <a:tr h="190500">
                <a:tc>
                  <a:txBody>
                    <a:bodyPr/>
                    <a:lstStyle/>
                    <a:p>
                      <a:pPr algn="r" fontAlgn="b"/>
                      <a:r>
                        <a:rPr lang="nl-NL" sz="1100" u="none" strike="noStrike">
                          <a:effectLst/>
                        </a:rPr>
                        <a:t>Wettelijk verlof 2024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140</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1-7-2025</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49925000"/>
                  </a:ext>
                </a:extLst>
              </a:tr>
              <a:tr h="190500">
                <a:tc>
                  <a:txBody>
                    <a:bodyPr/>
                    <a:lstStyle/>
                    <a:p>
                      <a:pPr algn="r" fontAlgn="b"/>
                      <a:r>
                        <a:rPr lang="nl-NL" sz="1100" u="none" strike="noStrike">
                          <a:effectLst/>
                        </a:rPr>
                        <a:t>Bovenwettelijk verlof 2024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28</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28</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1-1-2030</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736968429"/>
                  </a:ext>
                </a:extLst>
              </a:tr>
              <a:tr h="190500">
                <a:tc>
                  <a:txBody>
                    <a:bodyPr/>
                    <a:lstStyle/>
                    <a:p>
                      <a:pPr algn="r" fontAlgn="b"/>
                      <a:r>
                        <a:rPr lang="nl-NL" sz="1100" u="none" strike="noStrike">
                          <a:effectLst/>
                        </a:rPr>
                        <a:t>Totaal 2024</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172</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140</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32</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4256123"/>
                  </a:ext>
                </a:extLst>
              </a:tr>
              <a:tr h="190500">
                <a:tc>
                  <a:txBody>
                    <a:bodyPr/>
                    <a:lstStyle/>
                    <a:p>
                      <a:pPr algn="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95136291"/>
                  </a:ext>
                </a:extLst>
              </a:tr>
              <a:tr h="190500">
                <a:tc>
                  <a:txBody>
                    <a:bodyPr/>
                    <a:lstStyle/>
                    <a:p>
                      <a:pPr algn="r" fontAlgn="b"/>
                      <a:r>
                        <a:rPr lang="nl-NL" sz="1100" u="none" strike="noStrike">
                          <a:effectLst/>
                        </a:rPr>
                        <a:t>Opgenomen verlof 2024</a:t>
                      </a:r>
                      <a:endParaRPr lang="nl-NL" sz="1100" b="1" i="0" u="none" strike="noStrike">
                        <a:solidFill>
                          <a:srgbClr val="4D93D9"/>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140</a:t>
                      </a:r>
                      <a:endParaRPr lang="nl-NL" sz="1100" b="1" i="0" u="none" strike="noStrike">
                        <a:solidFill>
                          <a:srgbClr val="4D93D9"/>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dirty="0">
                          <a:effectLst/>
                        </a:rPr>
                        <a:t> </a:t>
                      </a:r>
                      <a:endParaRPr lang="nl-NL"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38613783"/>
                  </a:ext>
                </a:extLst>
              </a:tr>
            </a:tbl>
          </a:graphicData>
        </a:graphic>
      </p:graphicFrame>
      <p:graphicFrame>
        <p:nvGraphicFramePr>
          <p:cNvPr id="8" name="Tabel 7">
            <a:extLst>
              <a:ext uri="{FF2B5EF4-FFF2-40B4-BE49-F238E27FC236}">
                <a16:creationId xmlns:a16="http://schemas.microsoft.com/office/drawing/2014/main" id="{87E3B3F3-23A5-4A4E-F750-6D7065C93A45}"/>
              </a:ext>
            </a:extLst>
          </p:cNvPr>
          <p:cNvGraphicFramePr>
            <a:graphicFrameLocks noGrp="1"/>
          </p:cNvGraphicFramePr>
          <p:nvPr>
            <p:extLst>
              <p:ext uri="{D42A27DB-BD31-4B8C-83A1-F6EECF244321}">
                <p14:modId xmlns:p14="http://schemas.microsoft.com/office/powerpoint/2010/main" val="1755756996"/>
              </p:ext>
            </p:extLst>
          </p:nvPr>
        </p:nvGraphicFramePr>
        <p:xfrm>
          <a:off x="5628640" y="4016375"/>
          <a:ext cx="5029198" cy="2476500"/>
        </p:xfrm>
        <a:graphic>
          <a:graphicData uri="http://schemas.openxmlformats.org/drawingml/2006/table">
            <a:tbl>
              <a:tblPr>
                <a:tableStyleId>{5C22544A-7EE6-4342-B048-85BDC9FD1C3A}</a:tableStyleId>
              </a:tblPr>
              <a:tblGrid>
                <a:gridCol w="1586498">
                  <a:extLst>
                    <a:ext uri="{9D8B030D-6E8A-4147-A177-3AD203B41FA5}">
                      <a16:colId xmlns:a16="http://schemas.microsoft.com/office/drawing/2014/main" val="3278285510"/>
                    </a:ext>
                  </a:extLst>
                </a:gridCol>
                <a:gridCol w="713924">
                  <a:extLst>
                    <a:ext uri="{9D8B030D-6E8A-4147-A177-3AD203B41FA5}">
                      <a16:colId xmlns:a16="http://schemas.microsoft.com/office/drawing/2014/main" val="3176710862"/>
                    </a:ext>
                  </a:extLst>
                </a:gridCol>
                <a:gridCol w="609215">
                  <a:extLst>
                    <a:ext uri="{9D8B030D-6E8A-4147-A177-3AD203B41FA5}">
                      <a16:colId xmlns:a16="http://schemas.microsoft.com/office/drawing/2014/main" val="3711759925"/>
                    </a:ext>
                  </a:extLst>
                </a:gridCol>
                <a:gridCol w="685367">
                  <a:extLst>
                    <a:ext uri="{9D8B030D-6E8A-4147-A177-3AD203B41FA5}">
                      <a16:colId xmlns:a16="http://schemas.microsoft.com/office/drawing/2014/main" val="597538747"/>
                    </a:ext>
                  </a:extLst>
                </a:gridCol>
                <a:gridCol w="824979">
                  <a:extLst>
                    <a:ext uri="{9D8B030D-6E8A-4147-A177-3AD203B41FA5}">
                      <a16:colId xmlns:a16="http://schemas.microsoft.com/office/drawing/2014/main" val="3019782968"/>
                    </a:ext>
                  </a:extLst>
                </a:gridCol>
                <a:gridCol w="609215">
                  <a:extLst>
                    <a:ext uri="{9D8B030D-6E8A-4147-A177-3AD203B41FA5}">
                      <a16:colId xmlns:a16="http://schemas.microsoft.com/office/drawing/2014/main" val="1272548318"/>
                    </a:ext>
                  </a:extLst>
                </a:gridCol>
              </a:tblGrid>
              <a:tr h="190500">
                <a:tc>
                  <a:txBody>
                    <a:bodyPr/>
                    <a:lstStyle/>
                    <a:p>
                      <a:pPr algn="l" fontAlgn="b"/>
                      <a:r>
                        <a:rPr lang="nl-NL" sz="1100" u="none" strike="noStrike">
                          <a:effectLst/>
                        </a:rPr>
                        <a:t>Verlof 2025</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74536887"/>
                  </a:ext>
                </a:extLst>
              </a:tr>
              <a:tr h="762000">
                <a:tc>
                  <a:txBody>
                    <a:bodyPr/>
                    <a:lstStyle/>
                    <a:p>
                      <a:pPr algn="r" fontAlgn="b"/>
                      <a:r>
                        <a:rPr lang="nl-NL" sz="1100" u="none" strike="noStrike">
                          <a:effectLst/>
                        </a:rPr>
                        <a:t>Soort</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saldo verlofuren 1-1-2025</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opname</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saldo verlofuren 31-12-2025</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Vervaldatum</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02658555"/>
                  </a:ext>
                </a:extLst>
              </a:tr>
              <a:tr h="190500">
                <a:tc>
                  <a:txBody>
                    <a:bodyPr/>
                    <a:lstStyle/>
                    <a:p>
                      <a:pPr algn="r" fontAlgn="b"/>
                      <a:r>
                        <a:rPr lang="nl-NL" sz="1100" u="none" strike="noStrike">
                          <a:effectLst/>
                        </a:rPr>
                        <a:t>Wettelijk verlof 2024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4</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0</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1-7-2025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1)</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6211935"/>
                  </a:ext>
                </a:extLst>
              </a:tr>
              <a:tr h="190500">
                <a:tc>
                  <a:txBody>
                    <a:bodyPr/>
                    <a:lstStyle/>
                    <a:p>
                      <a:pPr algn="r" fontAlgn="b"/>
                      <a:r>
                        <a:rPr lang="nl-NL" sz="1100" u="none" strike="noStrike">
                          <a:effectLst/>
                        </a:rPr>
                        <a:t>Bovenwettelijk verlof 2024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28</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28</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0</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1-1-2030</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3)</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612035"/>
                  </a:ext>
                </a:extLst>
              </a:tr>
              <a:tr h="190500">
                <a:tc>
                  <a:txBody>
                    <a:bodyPr/>
                    <a:lstStyle/>
                    <a:p>
                      <a:pPr algn="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29181469"/>
                  </a:ext>
                </a:extLst>
              </a:tr>
              <a:tr h="190500">
                <a:tc>
                  <a:txBody>
                    <a:bodyPr/>
                    <a:lstStyle/>
                    <a:p>
                      <a:pPr algn="r" fontAlgn="b"/>
                      <a:r>
                        <a:rPr lang="nl-NL" sz="1100" u="none" strike="noStrike">
                          <a:effectLst/>
                        </a:rPr>
                        <a:t>Wettelijk verlof 2025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144</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144</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0</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1-7-2026</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2)</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8434800"/>
                  </a:ext>
                </a:extLst>
              </a:tr>
              <a:tr h="190500">
                <a:tc>
                  <a:txBody>
                    <a:bodyPr/>
                    <a:lstStyle/>
                    <a:p>
                      <a:pPr algn="r" fontAlgn="b"/>
                      <a:r>
                        <a:rPr lang="nl-NL" sz="1100" u="none" strike="noStrike">
                          <a:effectLst/>
                        </a:rPr>
                        <a:t>Bovenwettelijk verlof 2025</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32</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24</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8</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1-1-2031</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4)</a:t>
                      </a:r>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36078900"/>
                  </a:ext>
                </a:extLst>
              </a:tr>
              <a:tr h="190500">
                <a:tc>
                  <a:txBody>
                    <a:bodyPr/>
                    <a:lstStyle/>
                    <a:p>
                      <a:pPr algn="r" fontAlgn="b"/>
                      <a:r>
                        <a:rPr lang="nl-NL" sz="1100" u="none" strike="noStrike">
                          <a:effectLst/>
                        </a:rPr>
                        <a:t>Totaal</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208</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200</a:t>
                      </a:r>
                      <a:endParaRPr lang="nl-NL" sz="1100" b="1" i="1" u="none" strike="noStrike">
                        <a:solidFill>
                          <a:srgbClr val="FF0000"/>
                        </a:solidFill>
                        <a:effectLst/>
                        <a:latin typeface="Aptos Narrow" panose="020B0004020202020204" pitchFamily="34" charset="0"/>
                      </a:endParaRPr>
                    </a:p>
                  </a:txBody>
                  <a:tcPr marL="9525" marR="9525" marT="9525" marB="0" anchor="b"/>
                </a:tc>
                <a:tc>
                  <a:txBody>
                    <a:bodyPr/>
                    <a:lstStyle/>
                    <a:p>
                      <a:pPr algn="ctr" fontAlgn="b"/>
                      <a:r>
                        <a:rPr lang="nl-NL" sz="1100" u="none" strike="noStrike">
                          <a:effectLst/>
                        </a:rPr>
                        <a:t>8</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47811934"/>
                  </a:ext>
                </a:extLst>
              </a:tr>
              <a:tr h="190500">
                <a:tc>
                  <a:txBody>
                    <a:bodyPr/>
                    <a:lstStyle/>
                    <a:p>
                      <a:pPr algn="r"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161533628"/>
                  </a:ext>
                </a:extLst>
              </a:tr>
              <a:tr h="190500">
                <a:tc>
                  <a:txBody>
                    <a:bodyPr/>
                    <a:lstStyle/>
                    <a:p>
                      <a:pPr algn="r" fontAlgn="b"/>
                      <a:r>
                        <a:rPr lang="nl-NL" sz="1100" u="none" strike="noStrike">
                          <a:effectLst/>
                        </a:rPr>
                        <a:t>Opgenomen verlof 2024</a:t>
                      </a:r>
                      <a:endParaRPr lang="nl-NL" sz="1100" b="1" i="0" u="none" strike="noStrike">
                        <a:solidFill>
                          <a:srgbClr val="4D93D9"/>
                        </a:solidFill>
                        <a:effectLst/>
                        <a:latin typeface="Aptos Narrow" panose="020B0004020202020204" pitchFamily="34" charset="0"/>
                      </a:endParaRPr>
                    </a:p>
                  </a:txBody>
                  <a:tcPr marL="9525" marR="9525" marT="9525" marB="0" anchor="b"/>
                </a:tc>
                <a:tc>
                  <a:txBody>
                    <a:bodyPr/>
                    <a:lstStyle/>
                    <a:p>
                      <a:pPr algn="r" fontAlgn="b"/>
                      <a:r>
                        <a:rPr lang="nl-NL" sz="1100" u="none" strike="noStrike">
                          <a:effectLst/>
                        </a:rPr>
                        <a:t>200</a:t>
                      </a:r>
                      <a:endParaRPr lang="nl-NL" sz="1100" b="1" i="0" u="none" strike="noStrike">
                        <a:solidFill>
                          <a:srgbClr val="4D93D9"/>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FF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nl-NL" sz="1100" u="none" strike="noStrike">
                          <a:effectLst/>
                        </a:rPr>
                        <a:t> </a:t>
                      </a:r>
                      <a:endParaRPr lang="nl-NL"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nl-NL"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98896963"/>
                  </a:ext>
                </a:extLst>
              </a:tr>
            </a:tbl>
          </a:graphicData>
        </a:graphic>
      </p:graphicFrame>
    </p:spTree>
    <p:extLst>
      <p:ext uri="{BB962C8B-B14F-4D97-AF65-F5344CB8AC3E}">
        <p14:creationId xmlns:p14="http://schemas.microsoft.com/office/powerpoint/2010/main" val="160249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49129-A54F-4986-7D5F-CD36CABBE290}"/>
              </a:ext>
            </a:extLst>
          </p:cNvPr>
          <p:cNvSpPr>
            <a:spLocks noGrp="1"/>
          </p:cNvSpPr>
          <p:nvPr>
            <p:ph type="title"/>
          </p:nvPr>
        </p:nvSpPr>
        <p:spPr/>
        <p:txBody>
          <a:bodyPr>
            <a:normAutofit/>
          </a:bodyPr>
          <a:lstStyle/>
          <a:p>
            <a:r>
              <a:rPr lang="nl-NL" sz="2800" dirty="0"/>
              <a:t>Verlof vanaf 1-1-2024 (5)</a:t>
            </a:r>
          </a:p>
        </p:txBody>
      </p:sp>
      <p:sp>
        <p:nvSpPr>
          <p:cNvPr id="3" name="Tijdelijke aanduiding voor inhoud 2">
            <a:extLst>
              <a:ext uri="{FF2B5EF4-FFF2-40B4-BE49-F238E27FC236}">
                <a16:creationId xmlns:a16="http://schemas.microsoft.com/office/drawing/2014/main" id="{CEBEEC82-E71B-BEB6-22B4-7A259E6C2A14}"/>
              </a:ext>
            </a:extLst>
          </p:cNvPr>
          <p:cNvSpPr>
            <a:spLocks noGrp="1"/>
          </p:cNvSpPr>
          <p:nvPr>
            <p:ph idx="1"/>
          </p:nvPr>
        </p:nvSpPr>
        <p:spPr>
          <a:xfrm>
            <a:off x="838200" y="1602000"/>
            <a:ext cx="10515600" cy="5022320"/>
          </a:xfrm>
        </p:spPr>
        <p:txBody>
          <a:bodyPr>
            <a:normAutofit fontScale="92500" lnSpcReduction="10000"/>
          </a:bodyPr>
          <a:lstStyle/>
          <a:p>
            <a:pPr marL="0" indent="0">
              <a:buNone/>
            </a:pPr>
            <a:r>
              <a:rPr lang="nl-NL" sz="2000" dirty="0"/>
              <a:t>Hoe gaan we dit regelen?</a:t>
            </a:r>
          </a:p>
          <a:p>
            <a:pPr marL="0" indent="0">
              <a:buNone/>
            </a:pPr>
            <a:endParaRPr lang="nl-NL" sz="2000" dirty="0"/>
          </a:p>
          <a:p>
            <a:pPr marL="0" indent="0">
              <a:buNone/>
            </a:pPr>
            <a:r>
              <a:rPr lang="nl-NL" sz="2000" b="1" i="1" u="sng" dirty="0">
                <a:effectLst>
                  <a:outerShdw blurRad="38100" dist="38100" dir="2700000" algn="tl">
                    <a:srgbClr val="000000">
                      <a:alpha val="43137"/>
                    </a:srgbClr>
                  </a:outerShdw>
                </a:effectLst>
              </a:rPr>
              <a:t>Uitgangspunt: Verlofregistratie in OWS en in </a:t>
            </a:r>
            <a:r>
              <a:rPr lang="nl-NL" sz="2000" b="1" i="1" u="sng" dirty="0" err="1">
                <a:effectLst>
                  <a:outerShdw blurRad="38100" dist="38100" dir="2700000" algn="tl">
                    <a:srgbClr val="000000">
                      <a:alpha val="43137"/>
                    </a:srgbClr>
                  </a:outerShdw>
                </a:effectLst>
              </a:rPr>
              <a:t>InSite</a:t>
            </a:r>
            <a:r>
              <a:rPr lang="nl-NL" sz="2000" b="1" i="1" u="sng" dirty="0">
                <a:effectLst>
                  <a:outerShdw blurRad="38100" dist="38100" dir="2700000" algn="tl">
                    <a:srgbClr val="000000">
                      <a:alpha val="43137"/>
                    </a:srgbClr>
                  </a:outerShdw>
                </a:effectLst>
              </a:rPr>
              <a:t> is leidend.</a:t>
            </a:r>
          </a:p>
          <a:p>
            <a:pPr marL="0" indent="0">
              <a:buNone/>
            </a:pPr>
            <a:endParaRPr lang="nl-NL" sz="2000" dirty="0"/>
          </a:p>
          <a:p>
            <a:r>
              <a:rPr lang="nl-NL" sz="2000" dirty="0"/>
              <a:t>Medewerkers die in OWS worden geroosterd hoeven niets te doen.</a:t>
            </a:r>
          </a:p>
          <a:p>
            <a:endParaRPr lang="nl-NL" sz="2000" dirty="0"/>
          </a:p>
          <a:p>
            <a:r>
              <a:rPr lang="nl-NL" sz="2000" dirty="0"/>
              <a:t>Medewerkers die nu verlof registreren op de werkkaart of in TIM moeten vanaf   1-1-2025 het verlof registreren in </a:t>
            </a:r>
            <a:r>
              <a:rPr lang="nl-NL" sz="2000" dirty="0" err="1"/>
              <a:t>InSite</a:t>
            </a:r>
            <a:r>
              <a:rPr lang="nl-NL" sz="2000" dirty="0"/>
              <a:t>.</a:t>
            </a:r>
          </a:p>
          <a:p>
            <a:pPr lvl="1"/>
            <a:endParaRPr lang="nl-NL" sz="1600" dirty="0"/>
          </a:p>
          <a:p>
            <a:pPr lvl="1"/>
            <a:r>
              <a:rPr lang="nl-NL" sz="1500" dirty="0"/>
              <a:t>Deze medewerkers krijg begin januari een taak in </a:t>
            </a:r>
            <a:r>
              <a:rPr lang="nl-NL" sz="1500" dirty="0" err="1"/>
              <a:t>InSite</a:t>
            </a:r>
            <a:r>
              <a:rPr lang="nl-NL" sz="1500" dirty="0"/>
              <a:t> om een aantal items af te handelen, zodat we het beginsaldo 2025 kunnen bepalen.</a:t>
            </a:r>
          </a:p>
          <a:p>
            <a:pPr lvl="2"/>
            <a:r>
              <a:rPr lang="nl-NL" sz="1200" dirty="0"/>
              <a:t>Opgave saldo 2023</a:t>
            </a:r>
          </a:p>
          <a:p>
            <a:pPr lvl="2"/>
            <a:r>
              <a:rPr lang="nl-NL" sz="1200" dirty="0"/>
              <a:t>Opgave opgenomen verlof 2024</a:t>
            </a:r>
          </a:p>
          <a:p>
            <a:pPr lvl="1"/>
            <a:endParaRPr lang="nl-NL" sz="1600" dirty="0"/>
          </a:p>
          <a:p>
            <a:pPr lvl="1"/>
            <a:r>
              <a:rPr lang="nl-NL" sz="1600" dirty="0"/>
              <a:t>Nadere instructie volgt z.s.m..</a:t>
            </a:r>
          </a:p>
          <a:p>
            <a:pPr lvl="1"/>
            <a:endParaRPr lang="nl-NL" sz="1600" dirty="0"/>
          </a:p>
          <a:p>
            <a:pPr lvl="1"/>
            <a:endParaRPr lang="nl-NL" sz="1600" dirty="0"/>
          </a:p>
          <a:p>
            <a:pPr marL="457200" lvl="1" indent="0">
              <a:buNone/>
            </a:pPr>
            <a:r>
              <a:rPr lang="nl-NL" sz="900" dirty="0"/>
              <a:t>* Geldt niet voor medisch specialisten. Verlof aanspraken worden meegenomen in de modernisering hoofdstuk 15. Cao artikel voor medisch specialisten.</a:t>
            </a:r>
          </a:p>
          <a:p>
            <a:pPr lvl="1"/>
            <a:endParaRPr lang="nl-NL" sz="1600" dirty="0"/>
          </a:p>
          <a:p>
            <a:pPr lvl="1"/>
            <a:endParaRPr lang="nl-NL" sz="1600" dirty="0"/>
          </a:p>
          <a:p>
            <a:endParaRPr lang="nl-NL" sz="2000" dirty="0"/>
          </a:p>
          <a:p>
            <a:endParaRPr lang="nl-NL" sz="2000" dirty="0"/>
          </a:p>
          <a:p>
            <a:endParaRPr lang="nl-NL" sz="2000" dirty="0"/>
          </a:p>
          <a:p>
            <a:endParaRPr lang="nl-NL" sz="2000" dirty="0"/>
          </a:p>
          <a:p>
            <a:endParaRPr lang="nl-NL" sz="2000" dirty="0"/>
          </a:p>
          <a:p>
            <a:endParaRPr lang="nl-NL" sz="2000" dirty="0"/>
          </a:p>
          <a:p>
            <a:pPr marL="0" indent="0">
              <a:buNone/>
            </a:pPr>
            <a:endParaRPr lang="nl-NL" sz="1050" dirty="0"/>
          </a:p>
        </p:txBody>
      </p:sp>
      <p:pic>
        <p:nvPicPr>
          <p:cNvPr id="4" name="Afbeelding 3" descr="Afbeelding met clipart, Kinderkunst, tekening, tekenfilm&#10;&#10;Automatisch gegenereerde beschrijving">
            <a:extLst>
              <a:ext uri="{FF2B5EF4-FFF2-40B4-BE49-F238E27FC236}">
                <a16:creationId xmlns:a16="http://schemas.microsoft.com/office/drawing/2014/main" id="{679F08DB-7558-68A6-8CA2-25ADD50E5E1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96000" y="453811"/>
            <a:ext cx="1160404" cy="1148189"/>
          </a:xfrm>
          <a:prstGeom prst="rect">
            <a:avLst/>
          </a:prstGeom>
        </p:spPr>
      </p:pic>
    </p:spTree>
    <p:extLst>
      <p:ext uri="{BB962C8B-B14F-4D97-AF65-F5344CB8AC3E}">
        <p14:creationId xmlns:p14="http://schemas.microsoft.com/office/powerpoint/2010/main" val="301800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753A2-848D-925B-A527-14495D6C803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FD52993-1E1C-C448-3212-4AB2293EC620}"/>
              </a:ext>
            </a:extLst>
          </p:cNvPr>
          <p:cNvSpPr>
            <a:spLocks noGrp="1"/>
          </p:cNvSpPr>
          <p:nvPr>
            <p:ph idx="1"/>
          </p:nvPr>
        </p:nvSpPr>
        <p:spPr/>
        <p:txBody>
          <a:bodyPr/>
          <a:lstStyle/>
          <a:p>
            <a:pPr marL="0" indent="0" algn="ctr">
              <a:buNone/>
            </a:pPr>
            <a:endParaRPr lang="nl-NL" dirty="0"/>
          </a:p>
          <a:p>
            <a:pPr marL="0" indent="0" algn="ctr">
              <a:buNone/>
            </a:pPr>
            <a:endParaRPr lang="nl-NL" dirty="0"/>
          </a:p>
          <a:p>
            <a:pPr marL="0" indent="0" algn="ctr">
              <a:buNone/>
            </a:pPr>
            <a:r>
              <a:rPr lang="nl-NL" dirty="0"/>
              <a:t>Vragen over verlof</a:t>
            </a:r>
          </a:p>
        </p:txBody>
      </p:sp>
      <p:pic>
        <p:nvPicPr>
          <p:cNvPr id="4" name="Afbeelding 3" descr="Afbeelding met clipart, Kinderkunst, tekening, tekenfilm&#10;&#10;Automatisch gegenereerde beschrijving">
            <a:extLst>
              <a:ext uri="{FF2B5EF4-FFF2-40B4-BE49-F238E27FC236}">
                <a16:creationId xmlns:a16="http://schemas.microsoft.com/office/drawing/2014/main" id="{E8E2D90D-3D18-3419-0F15-38EDA1398E1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982892" y="2491617"/>
            <a:ext cx="1160404" cy="1148189"/>
          </a:xfrm>
          <a:prstGeom prst="rect">
            <a:avLst/>
          </a:prstGeom>
        </p:spPr>
      </p:pic>
    </p:spTree>
    <p:extLst>
      <p:ext uri="{BB962C8B-B14F-4D97-AF65-F5344CB8AC3E}">
        <p14:creationId xmlns:p14="http://schemas.microsoft.com/office/powerpoint/2010/main" val="142158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49129-A54F-4986-7D5F-CD36CABBE290}"/>
              </a:ext>
            </a:extLst>
          </p:cNvPr>
          <p:cNvSpPr>
            <a:spLocks noGrp="1"/>
          </p:cNvSpPr>
          <p:nvPr>
            <p:ph type="title"/>
          </p:nvPr>
        </p:nvSpPr>
        <p:spPr/>
        <p:txBody>
          <a:bodyPr>
            <a:normAutofit/>
          </a:bodyPr>
          <a:lstStyle/>
          <a:p>
            <a:r>
              <a:rPr lang="nl-NL" sz="2800" dirty="0"/>
              <a:t>Balansverlof (1) </a:t>
            </a:r>
          </a:p>
        </p:txBody>
      </p:sp>
      <p:sp>
        <p:nvSpPr>
          <p:cNvPr id="3" name="Tijdelijke aanduiding voor inhoud 2">
            <a:extLst>
              <a:ext uri="{FF2B5EF4-FFF2-40B4-BE49-F238E27FC236}">
                <a16:creationId xmlns:a16="http://schemas.microsoft.com/office/drawing/2014/main" id="{CEBEEC82-E71B-BEB6-22B4-7A259E6C2A14}"/>
              </a:ext>
            </a:extLst>
          </p:cNvPr>
          <p:cNvSpPr>
            <a:spLocks noGrp="1"/>
          </p:cNvSpPr>
          <p:nvPr>
            <p:ph idx="1"/>
          </p:nvPr>
        </p:nvSpPr>
        <p:spPr>
          <a:xfrm>
            <a:off x="838200" y="1602000"/>
            <a:ext cx="10515600" cy="4574963"/>
          </a:xfrm>
        </p:spPr>
        <p:txBody>
          <a:bodyPr>
            <a:normAutofit/>
          </a:bodyPr>
          <a:lstStyle/>
          <a:p>
            <a:pPr lvl="1"/>
            <a:endParaRPr lang="nl-NL" sz="1600" dirty="0"/>
          </a:p>
          <a:p>
            <a:pPr lvl="1"/>
            <a:endParaRPr lang="nl-NL" sz="1600" dirty="0"/>
          </a:p>
          <a:p>
            <a:endParaRPr lang="nl-NL" sz="2000" dirty="0"/>
          </a:p>
          <a:p>
            <a:endParaRPr lang="nl-NL" sz="2000" dirty="0"/>
          </a:p>
          <a:p>
            <a:endParaRPr lang="nl-NL" sz="2000" dirty="0"/>
          </a:p>
          <a:p>
            <a:endParaRPr lang="nl-NL" sz="2000" dirty="0"/>
          </a:p>
          <a:p>
            <a:endParaRPr lang="nl-NL" sz="2000" dirty="0"/>
          </a:p>
          <a:p>
            <a:endParaRPr lang="nl-NL" sz="2000" dirty="0"/>
          </a:p>
          <a:p>
            <a:pPr marL="0" indent="0">
              <a:buNone/>
            </a:pPr>
            <a:endParaRPr lang="nl-NL" sz="1050" dirty="0"/>
          </a:p>
        </p:txBody>
      </p:sp>
      <p:pic>
        <p:nvPicPr>
          <p:cNvPr id="5" name="Afbeelding 4" descr="Afbeelding met symbool, logo, Graphics, Lettertype&#10;&#10;Automatisch gegenereerde beschrijving">
            <a:extLst>
              <a:ext uri="{FF2B5EF4-FFF2-40B4-BE49-F238E27FC236}">
                <a16:creationId xmlns:a16="http://schemas.microsoft.com/office/drawing/2014/main" id="{40C56122-188F-CD99-6DB6-1A805D05C02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206035" y="174466"/>
            <a:ext cx="1707289" cy="1706880"/>
          </a:xfrm>
          <a:prstGeom prst="rect">
            <a:avLst/>
          </a:prstGeom>
        </p:spPr>
      </p:pic>
      <p:sp>
        <p:nvSpPr>
          <p:cNvPr id="7" name="Tijdelijke aanduiding voor inhoud 2">
            <a:extLst>
              <a:ext uri="{FF2B5EF4-FFF2-40B4-BE49-F238E27FC236}">
                <a16:creationId xmlns:a16="http://schemas.microsoft.com/office/drawing/2014/main" id="{11FADED8-6667-3352-49C8-D4FF38E471DE}"/>
              </a:ext>
            </a:extLst>
          </p:cNvPr>
          <p:cNvSpPr txBox="1">
            <a:spLocks/>
          </p:cNvSpPr>
          <p:nvPr/>
        </p:nvSpPr>
        <p:spPr>
          <a:xfrm>
            <a:off x="990600" y="1754400"/>
            <a:ext cx="10515600" cy="45749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FF7D00"/>
              </a:buClr>
              <a:buSzPct val="75000"/>
              <a:buFont typeface="Verdana" panose="020B0604030504040204" pitchFamily="34" charset="0"/>
              <a:buChar char="•"/>
              <a:defRPr sz="2800" kern="1200">
                <a:solidFill>
                  <a:srgbClr val="003183"/>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400" kern="1200">
                <a:solidFill>
                  <a:srgbClr val="003183"/>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2000" kern="1200">
                <a:solidFill>
                  <a:srgbClr val="003183"/>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FF7D00"/>
              </a:buClr>
              <a:buSzPct val="75000"/>
              <a:buFont typeface="Verdana" panose="020B0604030504040204" pitchFamily="34" charset="0"/>
              <a:buChar char="•"/>
              <a:defRPr sz="1800" kern="1200">
                <a:solidFill>
                  <a:srgbClr val="003183"/>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Verdana" panose="020B0604030504040204" pitchFamily="34" charset="0"/>
              <a:buNone/>
            </a:pPr>
            <a:r>
              <a:rPr lang="nl-NL" sz="2000" dirty="0"/>
              <a:t>Wat is balansverlof?</a:t>
            </a:r>
          </a:p>
          <a:p>
            <a:pPr marL="0" indent="0">
              <a:buNone/>
            </a:pPr>
            <a:endParaRPr lang="nl-NL" sz="1400" dirty="0"/>
          </a:p>
          <a:p>
            <a:pPr marL="0" indent="0">
              <a:buNone/>
            </a:pPr>
            <a:r>
              <a:rPr lang="nl-NL" sz="1400" dirty="0"/>
              <a:t>Iedere medewerker kan sparen voor balansverlof. Dit houdt in dat de medewerker tijd kan sparen tot aan het fiscaal toegestane maximum van 100 x de arbeidsduur per week*, om – in alle fasen van de loopbaan – tijdelijk minder of niet te werken met als doel een betere werk - privébalans. </a:t>
            </a:r>
          </a:p>
          <a:p>
            <a:pPr marL="0" indent="0">
              <a:buNone/>
            </a:pPr>
            <a:r>
              <a:rPr lang="nl-NL" sz="1400" dirty="0"/>
              <a:t>Medewerkers kunnen binnen de fiscale grenzen het balansverlof sparen vanuit: </a:t>
            </a:r>
          </a:p>
          <a:p>
            <a:r>
              <a:rPr lang="nl-NL" sz="1200" dirty="0"/>
              <a:t>eindejaarsuitkering</a:t>
            </a:r>
          </a:p>
          <a:p>
            <a:r>
              <a:rPr lang="nl-NL" sz="1200" dirty="0"/>
              <a:t>vakantiegeld</a:t>
            </a:r>
          </a:p>
          <a:p>
            <a:r>
              <a:rPr lang="nl-NL" sz="1200" dirty="0"/>
              <a:t>bovenwettelijke vakantie-uren</a:t>
            </a:r>
          </a:p>
          <a:p>
            <a:r>
              <a:rPr lang="nl-NL" sz="1200" dirty="0" err="1"/>
              <a:t>meeruren</a:t>
            </a:r>
            <a:r>
              <a:rPr lang="nl-NL" sz="1200" dirty="0"/>
              <a:t> per einde kalenderjaar</a:t>
            </a:r>
          </a:p>
          <a:p>
            <a:r>
              <a:rPr lang="nl-NL" sz="1200" dirty="0"/>
              <a:t>overuren</a:t>
            </a:r>
          </a:p>
          <a:p>
            <a:r>
              <a:rPr lang="nl-NL" sz="1200" dirty="0"/>
              <a:t>aangekochte verlofuren op grond van artikel 7.1.2 en bijlage L (Regeling kopen extra vakantie-uren en mantelzorgverlofuren).</a:t>
            </a:r>
          </a:p>
          <a:p>
            <a:r>
              <a:rPr lang="nl-NL" sz="1200" dirty="0"/>
              <a:t>medewerkers kunnen bestaande verlofuren (opgebouwd voor 1 januari 2024) voor 31 december 2024 onderbrengen in het balansverlof. </a:t>
            </a:r>
          </a:p>
          <a:p>
            <a:endParaRPr lang="nl-NL" sz="2000" dirty="0"/>
          </a:p>
          <a:p>
            <a:pPr marL="0" indent="0">
              <a:buNone/>
            </a:pPr>
            <a:r>
              <a:rPr lang="nl-NL" sz="1050" dirty="0"/>
              <a:t>* Bij een fulltime aanstelling is het maximum 3.600 uur.</a:t>
            </a:r>
          </a:p>
          <a:p>
            <a:pPr marL="0" indent="0">
              <a:buFont typeface="Verdana" panose="020B0604030504040204" pitchFamily="34" charset="0"/>
              <a:buNone/>
            </a:pPr>
            <a:endParaRPr lang="nl-NL" sz="1050" dirty="0"/>
          </a:p>
        </p:txBody>
      </p:sp>
    </p:spTree>
    <p:extLst>
      <p:ext uri="{BB962C8B-B14F-4D97-AF65-F5344CB8AC3E}">
        <p14:creationId xmlns:p14="http://schemas.microsoft.com/office/powerpoint/2010/main" val="3638337397"/>
      </p:ext>
    </p:extLst>
  </p:cSld>
  <p:clrMapOvr>
    <a:masterClrMapping/>
  </p:clrMapOvr>
</p:sld>
</file>

<file path=ppt/theme/theme1.xml><?xml version="1.0" encoding="utf-8"?>
<a:theme xmlns:a="http://schemas.openxmlformats.org/drawingml/2006/main" name="Titelslide -- tekst in foto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 UMCG endorsement RUG (NL)" id="{751B2E49-BE20-9B40-B029-E17A4CB10A2A}" vid="{0983A324-5ED3-8D48-B623-B39C676563BE}"/>
    </a:ext>
  </a:extLst>
</a:theme>
</file>

<file path=ppt/theme/theme2.xml><?xml version="1.0" encoding="utf-8"?>
<a:theme xmlns:a="http://schemas.openxmlformats.org/drawingml/2006/main" name="Titelslide -- tekst naast foto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 UMCG endorsement RUG (NL)" id="{751B2E49-BE20-9B40-B029-E17A4CB10A2A}" vid="{F6B049D1-3C5D-2C4B-A6A5-6832A1CF3650}"/>
    </a:ext>
  </a:extLst>
</a:theme>
</file>

<file path=ppt/theme/theme3.xml><?xml version="1.0" encoding="utf-8"?>
<a:theme xmlns:a="http://schemas.openxmlformats.org/drawingml/2006/main" name="Hoofdstu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 UMCG endorsement RUG (NL)" id="{751B2E49-BE20-9B40-B029-E17A4CB10A2A}" vid="{1EE19786-8ACA-454D-A083-24DB336667C6}"/>
    </a:ext>
  </a:extLst>
</a:theme>
</file>

<file path=ppt/theme/theme4.xml><?xml version="1.0" encoding="utf-8"?>
<a:theme xmlns:a="http://schemas.openxmlformats.org/drawingml/2006/main" name="Informatiedia's">
  <a:themeElements>
    <a:clrScheme name="UMCG-blauw">
      <a:dk1>
        <a:srgbClr val="003183"/>
      </a:dk1>
      <a:lt1>
        <a:srgbClr val="FFFFFF"/>
      </a:lt1>
      <a:dk2>
        <a:srgbClr val="003183"/>
      </a:dk2>
      <a:lt2>
        <a:srgbClr val="D0D0D2"/>
      </a:lt2>
      <a:accent1>
        <a:srgbClr val="FF7D00"/>
      </a:accent1>
      <a:accent2>
        <a:srgbClr val="003183"/>
      </a:accent2>
      <a:accent3>
        <a:srgbClr val="009EE0"/>
      </a:accent3>
      <a:accent4>
        <a:srgbClr val="F1E400"/>
      </a:accent4>
      <a:accent5>
        <a:srgbClr val="E95E27"/>
      </a:accent5>
      <a:accent6>
        <a:srgbClr val="00989A"/>
      </a:accent6>
      <a:hlink>
        <a:srgbClr val="0090C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 UMCG endorsement RUG (NL)" id="{751B2E49-BE20-9B40-B029-E17A4CB10A2A}" vid="{59E9E0DE-5264-8D43-A863-79D220B04152}"/>
    </a:ext>
  </a:extLst>
</a:theme>
</file>

<file path=ppt/theme/theme5.xml><?xml version="1.0" encoding="utf-8"?>
<a:theme xmlns:a="http://schemas.openxmlformats.org/drawingml/2006/main" name="Achterblad">
  <a:themeElements>
    <a:clrScheme name="UMCG - oranjetinten">
      <a:dk1>
        <a:srgbClr val="FF7D00"/>
      </a:dk1>
      <a:lt1>
        <a:srgbClr val="FFFFFF"/>
      </a:lt1>
      <a:dk2>
        <a:srgbClr val="FFFFFF"/>
      </a:dk2>
      <a:lt2>
        <a:srgbClr val="FFFFFF"/>
      </a:lt2>
      <a:accent1>
        <a:srgbClr val="FF9732"/>
      </a:accent1>
      <a:accent2>
        <a:srgbClr val="FFB166"/>
      </a:accent2>
      <a:accent3>
        <a:srgbClr val="FFCB99"/>
      </a:accent3>
      <a:accent4>
        <a:srgbClr val="FFE5CC"/>
      </a:accent4>
      <a:accent5>
        <a:srgbClr val="FFF2E5"/>
      </a:accent5>
      <a:accent6>
        <a:srgbClr val="B2B2B2"/>
      </a:accent6>
      <a:hlink>
        <a:srgbClr val="003183"/>
      </a:hlink>
      <a:folHlink>
        <a:srgbClr val="6683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 template UMCG endorsement RUG (NL)" id="{751B2E49-BE20-9B40-B029-E17A4CB10A2A}" vid="{625258D2-9E6D-CE40-85BD-87FDEBE7035E}"/>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EE1FF9530F094C92954E0CD88258A2" ma:contentTypeVersion="16" ma:contentTypeDescription="Een nieuw document maken." ma:contentTypeScope="" ma:versionID="31a6e6607c77ef00afd5d1648d274959">
  <xsd:schema xmlns:xsd="http://www.w3.org/2001/XMLSchema" xmlns:xs="http://www.w3.org/2001/XMLSchema" xmlns:p="http://schemas.microsoft.com/office/2006/metadata/properties" xmlns:ns2="d3c856cc-f852-45e4-976f-df0b5a7b1cc8" xmlns:ns3="1a249c36-c3c8-4783-86fd-e539d65d5a55" targetNamespace="http://schemas.microsoft.com/office/2006/metadata/properties" ma:root="true" ma:fieldsID="94a8e7b7fc374aa408a9d4f8e93c2608" ns2:_="" ns3:_="">
    <xsd:import namespace="d3c856cc-f852-45e4-976f-df0b5a7b1cc8"/>
    <xsd:import namespace="1a249c36-c3c8-4783-86fd-e539d65d5a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c856cc-f852-45e4-976f-df0b5a7b1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135eabb5-a18a-4215-84c6-3aa8d4454c8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249c36-c3c8-4783-86fd-e539d65d5a55"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5b45e84-ec4e-4bb9-8708-a03d930596da}" ma:internalName="TaxCatchAll" ma:showField="CatchAllData" ma:web="1a249c36-c3c8-4783-86fd-e539d65d5a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3c856cc-f852-45e4-976f-df0b5a7b1cc8">
      <Terms xmlns="http://schemas.microsoft.com/office/infopath/2007/PartnerControls"/>
    </lcf76f155ced4ddcb4097134ff3c332f>
    <TaxCatchAll xmlns="1a249c36-c3c8-4783-86fd-e539d65d5a55" xsi:nil="true"/>
  </documentManagement>
</p:properties>
</file>

<file path=customXml/itemProps1.xml><?xml version="1.0" encoding="utf-8"?>
<ds:datastoreItem xmlns:ds="http://schemas.openxmlformats.org/officeDocument/2006/customXml" ds:itemID="{01FA5B51-464F-40BC-990B-C486A28C6A56}">
  <ds:schemaRefs>
    <ds:schemaRef ds:uri="http://schemas.microsoft.com/sharepoint/v3/contenttype/forms"/>
  </ds:schemaRefs>
</ds:datastoreItem>
</file>

<file path=customXml/itemProps2.xml><?xml version="1.0" encoding="utf-8"?>
<ds:datastoreItem xmlns:ds="http://schemas.openxmlformats.org/officeDocument/2006/customXml" ds:itemID="{DACC5FE1-C0D9-45C4-88FB-68F789418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c856cc-f852-45e4-976f-df0b5a7b1cc8"/>
    <ds:schemaRef ds:uri="1a249c36-c3c8-4783-86fd-e539d65d5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66D440-E310-4655-AFED-DF3E2C133343}">
  <ds:schemaRefs>
    <ds:schemaRef ds:uri="http://schemas.microsoft.com/office/2006/metadata/properties"/>
    <ds:schemaRef ds:uri="http://schemas.microsoft.com/office/infopath/2007/PartnerControls"/>
    <ds:schemaRef ds:uri="d3c856cc-f852-45e4-976f-df0b5a7b1cc8"/>
    <ds:schemaRef ds:uri="1a249c36-c3c8-4783-86fd-e539d65d5a55"/>
  </ds:schemaRefs>
</ds:datastoreItem>
</file>

<file path=docProps/app.xml><?xml version="1.0" encoding="utf-8"?>
<Properties xmlns="http://schemas.openxmlformats.org/officeDocument/2006/extended-properties" xmlns:vt="http://schemas.openxmlformats.org/officeDocument/2006/docPropsVTypes">
  <Template>Original_Corporate template UMCG 2024 (NL)</Template>
  <TotalTime>5692</TotalTime>
  <Words>1355</Words>
  <Application>Microsoft Office PowerPoint</Application>
  <PresentationFormat>Breedbeeld</PresentationFormat>
  <Paragraphs>392</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21</vt:i4>
      </vt:variant>
    </vt:vector>
  </HeadingPairs>
  <TitlesOfParts>
    <vt:vector size="30" baseType="lpstr">
      <vt:lpstr>Aptos Narrow</vt:lpstr>
      <vt:lpstr>Arial</vt:lpstr>
      <vt:lpstr>Calibri</vt:lpstr>
      <vt:lpstr>Verdana</vt:lpstr>
      <vt:lpstr>Titelslide -- tekst in foto --</vt:lpstr>
      <vt:lpstr>Titelslide -- tekst naast foto --</vt:lpstr>
      <vt:lpstr>Hoofdstuk</vt:lpstr>
      <vt:lpstr>Informatiedia's</vt:lpstr>
      <vt:lpstr>Achterblad</vt:lpstr>
      <vt:lpstr>Wil je meer halen uit je arbeidsvoorwaarden?</vt:lpstr>
      <vt:lpstr>Onderwerpen:</vt:lpstr>
      <vt:lpstr>Verlof vanaf 1-1-2024 (1)</vt:lpstr>
      <vt:lpstr>Verlof vanaf 1-1-2024 (2)</vt:lpstr>
      <vt:lpstr>Verlof vanaf 1-1-2024 (3)</vt:lpstr>
      <vt:lpstr>Verlof vanaf 1-1-2024 (4)</vt:lpstr>
      <vt:lpstr>Verlof vanaf 1-1-2024 (5)</vt:lpstr>
      <vt:lpstr>PowerPoint-presentatie</vt:lpstr>
      <vt:lpstr>Balansverlof (1) </vt:lpstr>
      <vt:lpstr>Balansverlof (2) </vt:lpstr>
      <vt:lpstr>Balansverlof (3) </vt:lpstr>
      <vt:lpstr>Balansverlof (4) </vt:lpstr>
      <vt:lpstr>Balansverlof (5) </vt:lpstr>
      <vt:lpstr>PowerPoint-presentatie</vt:lpstr>
      <vt:lpstr>Reiskosten (1)</vt:lpstr>
      <vt:lpstr>Reiskosten (2)</vt:lpstr>
      <vt:lpstr>Reiskosten (3)</vt:lpstr>
      <vt:lpstr>Reiskosten (4)</vt:lpstr>
      <vt:lpstr>Reiskosten (5)</vt:lpstr>
      <vt:lpstr>Reiskosten (6) En de salarisstrook</vt:lpstr>
      <vt:lpstr>Tot Slot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Hofstra, MJ (p-o)</dc:creator>
  <cp:keywords/>
  <dc:description/>
  <cp:lastModifiedBy>Norg, JL (cso)</cp:lastModifiedBy>
  <cp:revision>2</cp:revision>
  <dcterms:created xsi:type="dcterms:W3CDTF">2024-11-15T08:05:39Z</dcterms:created>
  <dcterms:modified xsi:type="dcterms:W3CDTF">2024-12-04T11:12:12Z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0x01010043EE1FF9530F094C92954E0CD88258A2</vt:lpwstr>
  </property>
  <property fmtid="{D5CDD505-2E9C-101B-9397-08002B2CF9AE}" pid="3" name="MediaServiceImageTags">
    <vt:lpwstr/>
  </property>
</Properties>
</file>